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6" r:id="rId5"/>
    <p:sldId id="267" r:id="rId6"/>
    <p:sldId id="268" r:id="rId7"/>
    <p:sldId id="269" r:id="rId8"/>
    <p:sldId id="270" r:id="rId9"/>
    <p:sldId id="271" r:id="rId10"/>
    <p:sldId id="278" r:id="rId11"/>
    <p:sldId id="260" r:id="rId12"/>
    <p:sldId id="272" r:id="rId13"/>
    <p:sldId id="273" r:id="rId14"/>
    <p:sldId id="274" r:id="rId15"/>
    <p:sldId id="275" r:id="rId16"/>
    <p:sldId id="276" r:id="rId17"/>
    <p:sldId id="277" r:id="rId18"/>
    <p:sldId id="265" r:id="rId19"/>
    <p:sldId id="262" r:id="rId20"/>
    <p:sldId id="26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2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2059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1282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25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0841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02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5993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842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9270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062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6972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238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BB7D3-7A2F-46DA-9F6E-F5A66B294EC0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97B08-BD04-451F-A616-9114026569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7132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0" y="5104263"/>
            <a:ext cx="12192000" cy="1753737"/>
          </a:xfrm>
          <a:prstGeom prst="rect">
            <a:avLst/>
          </a:prstGeom>
          <a:solidFill>
            <a:schemeClr val="bg2">
              <a:lumMod val="85000"/>
              <a:alpha val="8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5400" b="1" cap="small" dirty="0" err="1" smtClean="0">
                <a:solidFill>
                  <a:srgbClr val="002060"/>
                </a:solidFill>
              </a:rPr>
              <a:t>Fullstack</a:t>
            </a:r>
            <a:r>
              <a:rPr lang="en-US" sz="5400" b="1" cap="small" dirty="0" smtClean="0">
                <a:solidFill>
                  <a:srgbClr val="002060"/>
                </a:solidFill>
              </a:rPr>
              <a:t> Project Submission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b="1" cap="small" dirty="0" err="1" smtClean="0">
                <a:solidFill>
                  <a:srgbClr val="002060"/>
                </a:solidFill>
              </a:rPr>
              <a:t>Pavithra</a:t>
            </a:r>
            <a:r>
              <a:rPr lang="en-US" sz="2400" b="1" cap="small" dirty="0" smtClean="0">
                <a:solidFill>
                  <a:srgbClr val="002060"/>
                </a:solidFill>
              </a:rPr>
              <a:t> K </a:t>
            </a:r>
            <a:r>
              <a:rPr lang="en-US" sz="2400" b="1" cap="small" dirty="0" err="1" smtClean="0">
                <a:solidFill>
                  <a:srgbClr val="002060"/>
                </a:solidFill>
              </a:rPr>
              <a:t>Ganesan</a:t>
            </a:r>
            <a:endParaRPr lang="en-US" sz="2000" b="1" cap="small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112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Screenshots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Junit </a:t>
            </a:r>
            <a:r>
              <a:rPr lang="en-IN" b="1" cap="small" dirty="0" err="1" smtClean="0">
                <a:solidFill>
                  <a:schemeClr val="tx1"/>
                </a:solidFill>
                <a:latin typeface="Gill Sans MT" panose="020B0502020104020203" pitchFamily="34" charset="0"/>
              </a:rPr>
              <a:t>Testcase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57" y="1596571"/>
            <a:ext cx="10072047" cy="507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21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Code Snippets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0" y="967656"/>
            <a:ext cx="2578540" cy="57085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Swagger &amp; </a:t>
            </a:r>
            <a:r>
              <a:rPr lang="en-IN" b="1" cap="small" dirty="0" err="1" smtClean="0">
                <a:solidFill>
                  <a:schemeClr val="tx1"/>
                </a:solidFill>
                <a:latin typeface="Gill Sans MT" panose="020B0502020104020203" pitchFamily="34" charset="0"/>
              </a:rPr>
              <a:t>Cors</a:t>
            </a:r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 Configuration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685977"/>
            <a:ext cx="10058400" cy="503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61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Code Snippets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939" y="1685977"/>
            <a:ext cx="9896121" cy="50341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Swagger UI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03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Code Snippets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596" y="1685977"/>
            <a:ext cx="9882806" cy="50341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JPA Specification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41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Code Snippets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055" y="1685977"/>
            <a:ext cx="9349889" cy="50341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967656"/>
            <a:ext cx="2578540" cy="55634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User Defined Exceptions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842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Code Snippets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086" y="1685977"/>
            <a:ext cx="9855199" cy="50341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Rest Endpoints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19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Code Snippets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314" y="1685977"/>
            <a:ext cx="9622972" cy="50341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Route </a:t>
            </a:r>
            <a:r>
              <a:rPr lang="en-IN" b="1" cap="small" dirty="0" err="1" smtClean="0">
                <a:solidFill>
                  <a:schemeClr val="tx1"/>
                </a:solidFill>
                <a:latin typeface="Gill Sans MT" panose="020B0502020104020203" pitchFamily="34" charset="0"/>
              </a:rPr>
              <a:t>Params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94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Code Snippets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060" y="1685977"/>
            <a:ext cx="10031104" cy="50341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Node Endpoint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94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ACCFF3A-D5BA-4C7C-B747-294C9389D704}"/>
              </a:ext>
            </a:extLst>
          </p:cNvPr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err="1" smtClean="0">
                <a:solidFill>
                  <a:srgbClr val="FFCC29"/>
                </a:solidFill>
                <a:latin typeface="Gill Sans MT" panose="020B0502020104020203" pitchFamily="34" charset="0"/>
              </a:rPr>
              <a:t>Buglist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85108" y="2402252"/>
            <a:ext cx="10082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Angular table customisation is not working properly</a:t>
            </a:r>
          </a:p>
        </p:txBody>
      </p:sp>
      <p:sp>
        <p:nvSpPr>
          <p:cNvPr id="20" name="Freeform 12"/>
          <p:cNvSpPr>
            <a:spLocks noEditPoints="1"/>
          </p:cNvSpPr>
          <p:nvPr/>
        </p:nvSpPr>
        <p:spPr bwMode="auto">
          <a:xfrm>
            <a:off x="280348" y="3526265"/>
            <a:ext cx="1030593" cy="901769"/>
          </a:xfrm>
          <a:custGeom>
            <a:avLst/>
            <a:gdLst>
              <a:gd name="T0" fmla="*/ 3030 w 6560"/>
              <a:gd name="T1" fmla="*/ 2710 h 5740"/>
              <a:gd name="T2" fmla="*/ 2774 w 6560"/>
              <a:gd name="T3" fmla="*/ 2909 h 5740"/>
              <a:gd name="T4" fmla="*/ 2646 w 6560"/>
              <a:gd name="T5" fmla="*/ 3213 h 5740"/>
              <a:gd name="T6" fmla="*/ 2690 w 6560"/>
              <a:gd name="T7" fmla="*/ 3549 h 5740"/>
              <a:gd name="T8" fmla="*/ 2889 w 6560"/>
              <a:gd name="T9" fmla="*/ 3806 h 5740"/>
              <a:gd name="T10" fmla="*/ 3193 w 6560"/>
              <a:gd name="T11" fmla="*/ 3933 h 5740"/>
              <a:gd name="T12" fmla="*/ 3530 w 6560"/>
              <a:gd name="T13" fmla="*/ 3889 h 5740"/>
              <a:gd name="T14" fmla="*/ 3786 w 6560"/>
              <a:gd name="T15" fmla="*/ 3690 h 5740"/>
              <a:gd name="T16" fmla="*/ 3914 w 6560"/>
              <a:gd name="T17" fmla="*/ 3386 h 5740"/>
              <a:gd name="T18" fmla="*/ 3870 w 6560"/>
              <a:gd name="T19" fmla="*/ 3050 h 5740"/>
              <a:gd name="T20" fmla="*/ 3671 w 6560"/>
              <a:gd name="T21" fmla="*/ 2793 h 5740"/>
              <a:gd name="T22" fmla="*/ 3367 w 6560"/>
              <a:gd name="T23" fmla="*/ 2666 h 5740"/>
              <a:gd name="T24" fmla="*/ 3480 w 6560"/>
              <a:gd name="T25" fmla="*/ 22 h 5740"/>
              <a:gd name="T26" fmla="*/ 3824 w 6560"/>
              <a:gd name="T27" fmla="*/ 191 h 5740"/>
              <a:gd name="T28" fmla="*/ 4063 w 6560"/>
              <a:gd name="T29" fmla="*/ 489 h 5740"/>
              <a:gd name="T30" fmla="*/ 4152 w 6560"/>
              <a:gd name="T31" fmla="*/ 871 h 5740"/>
              <a:gd name="T32" fmla="*/ 4381 w 6560"/>
              <a:gd name="T33" fmla="*/ 1221 h 5740"/>
              <a:gd name="T34" fmla="*/ 5271 w 6560"/>
              <a:gd name="T35" fmla="*/ 982 h 5740"/>
              <a:gd name="T36" fmla="*/ 5434 w 6560"/>
              <a:gd name="T37" fmla="*/ 915 h 5740"/>
              <a:gd name="T38" fmla="*/ 5599 w 6560"/>
              <a:gd name="T39" fmla="*/ 982 h 5740"/>
              <a:gd name="T40" fmla="*/ 5667 w 6560"/>
              <a:gd name="T41" fmla="*/ 1145 h 5740"/>
              <a:gd name="T42" fmla="*/ 5599 w 6560"/>
              <a:gd name="T43" fmla="*/ 1310 h 5740"/>
              <a:gd name="T44" fmla="*/ 5197 w 6560"/>
              <a:gd name="T45" fmla="*/ 2314 h 5740"/>
              <a:gd name="T46" fmla="*/ 5348 w 6560"/>
              <a:gd name="T47" fmla="*/ 2911 h 5740"/>
              <a:gd name="T48" fmla="*/ 6429 w 6560"/>
              <a:gd name="T49" fmla="*/ 3092 h 5740"/>
              <a:gd name="T50" fmla="*/ 6554 w 6560"/>
              <a:gd name="T51" fmla="*/ 3247 h 5740"/>
              <a:gd name="T52" fmla="*/ 6508 w 6560"/>
              <a:gd name="T53" fmla="*/ 3446 h 5740"/>
              <a:gd name="T54" fmla="*/ 6327 w 6560"/>
              <a:gd name="T55" fmla="*/ 3531 h 5740"/>
              <a:gd name="T56" fmla="*/ 5289 w 6560"/>
              <a:gd name="T57" fmla="*/ 3992 h 5740"/>
              <a:gd name="T58" fmla="*/ 5076 w 6560"/>
              <a:gd name="T59" fmla="*/ 4561 h 5740"/>
              <a:gd name="T60" fmla="*/ 5651 w 6560"/>
              <a:gd name="T61" fmla="*/ 5366 h 5740"/>
              <a:gd name="T62" fmla="*/ 5651 w 6560"/>
              <a:gd name="T63" fmla="*/ 5541 h 5740"/>
              <a:gd name="T64" fmla="*/ 5521 w 6560"/>
              <a:gd name="T65" fmla="*/ 5669 h 5740"/>
              <a:gd name="T66" fmla="*/ 5348 w 6560"/>
              <a:gd name="T67" fmla="*/ 5669 h 5740"/>
              <a:gd name="T68" fmla="*/ 4614 w 6560"/>
              <a:gd name="T69" fmla="*/ 5183 h 5740"/>
              <a:gd name="T70" fmla="*/ 4137 w 6560"/>
              <a:gd name="T71" fmla="*/ 5529 h 5740"/>
              <a:gd name="T72" fmla="*/ 3611 w 6560"/>
              <a:gd name="T73" fmla="*/ 5710 h 5740"/>
              <a:gd name="T74" fmla="*/ 3070 w 6560"/>
              <a:gd name="T75" fmla="*/ 5730 h 5740"/>
              <a:gd name="T76" fmla="*/ 2543 w 6560"/>
              <a:gd name="T77" fmla="*/ 5585 h 5740"/>
              <a:gd name="T78" fmla="*/ 2055 w 6560"/>
              <a:gd name="T79" fmla="*/ 5281 h 5740"/>
              <a:gd name="T80" fmla="*/ 1252 w 6560"/>
              <a:gd name="T81" fmla="*/ 5647 h 5740"/>
              <a:gd name="T82" fmla="*/ 1080 w 6560"/>
              <a:gd name="T83" fmla="*/ 5680 h 5740"/>
              <a:gd name="T84" fmla="*/ 931 w 6560"/>
              <a:gd name="T85" fmla="*/ 5581 h 5740"/>
              <a:gd name="T86" fmla="*/ 897 w 6560"/>
              <a:gd name="T87" fmla="*/ 5410 h 5740"/>
              <a:gd name="T88" fmla="*/ 1558 w 6560"/>
              <a:gd name="T89" fmla="*/ 4692 h 5740"/>
              <a:gd name="T90" fmla="*/ 1311 w 6560"/>
              <a:gd name="T91" fmla="*/ 4142 h 5740"/>
              <a:gd name="T92" fmla="*/ 1194 w 6560"/>
              <a:gd name="T93" fmla="*/ 3531 h 5740"/>
              <a:gd name="T94" fmla="*/ 88 w 6560"/>
              <a:gd name="T95" fmla="*/ 3481 h 5740"/>
              <a:gd name="T96" fmla="*/ 0 w 6560"/>
              <a:gd name="T97" fmla="*/ 3301 h 5740"/>
              <a:gd name="T98" fmla="*/ 88 w 6560"/>
              <a:gd name="T99" fmla="*/ 3120 h 5740"/>
              <a:gd name="T100" fmla="*/ 1194 w 6560"/>
              <a:gd name="T101" fmla="*/ 3068 h 5740"/>
              <a:gd name="T102" fmla="*/ 1311 w 6560"/>
              <a:gd name="T103" fmla="*/ 2459 h 5740"/>
              <a:gd name="T104" fmla="*/ 1558 w 6560"/>
              <a:gd name="T105" fmla="*/ 1907 h 5740"/>
              <a:gd name="T106" fmla="*/ 897 w 6560"/>
              <a:gd name="T107" fmla="*/ 1191 h 5740"/>
              <a:gd name="T108" fmla="*/ 931 w 6560"/>
              <a:gd name="T109" fmla="*/ 1018 h 5740"/>
              <a:gd name="T110" fmla="*/ 1080 w 6560"/>
              <a:gd name="T111" fmla="*/ 919 h 5740"/>
              <a:gd name="T112" fmla="*/ 1254 w 6560"/>
              <a:gd name="T113" fmla="*/ 952 h 5740"/>
              <a:gd name="T114" fmla="*/ 2059 w 6560"/>
              <a:gd name="T115" fmla="*/ 1314 h 5740"/>
              <a:gd name="T116" fmla="*/ 2413 w 6560"/>
              <a:gd name="T117" fmla="*/ 970 h 5740"/>
              <a:gd name="T118" fmla="*/ 2459 w 6560"/>
              <a:gd name="T119" fmla="*/ 579 h 5740"/>
              <a:gd name="T120" fmla="*/ 2664 w 6560"/>
              <a:gd name="T121" fmla="*/ 254 h 5740"/>
              <a:gd name="T122" fmla="*/ 2987 w 6560"/>
              <a:gd name="T123" fmla="*/ 50 h 5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560" h="5740">
                <a:moveTo>
                  <a:pt x="3279" y="2660"/>
                </a:moveTo>
                <a:lnTo>
                  <a:pt x="3193" y="2666"/>
                </a:lnTo>
                <a:lnTo>
                  <a:pt x="3110" y="2682"/>
                </a:lnTo>
                <a:lnTo>
                  <a:pt x="3030" y="2710"/>
                </a:lnTo>
                <a:lnTo>
                  <a:pt x="2957" y="2748"/>
                </a:lnTo>
                <a:lnTo>
                  <a:pt x="2889" y="2793"/>
                </a:lnTo>
                <a:lnTo>
                  <a:pt x="2827" y="2847"/>
                </a:lnTo>
                <a:lnTo>
                  <a:pt x="2774" y="2909"/>
                </a:lnTo>
                <a:lnTo>
                  <a:pt x="2728" y="2976"/>
                </a:lnTo>
                <a:lnTo>
                  <a:pt x="2690" y="3050"/>
                </a:lnTo>
                <a:lnTo>
                  <a:pt x="2662" y="3130"/>
                </a:lnTo>
                <a:lnTo>
                  <a:pt x="2646" y="3213"/>
                </a:lnTo>
                <a:lnTo>
                  <a:pt x="2640" y="3301"/>
                </a:lnTo>
                <a:lnTo>
                  <a:pt x="2646" y="3386"/>
                </a:lnTo>
                <a:lnTo>
                  <a:pt x="2662" y="3470"/>
                </a:lnTo>
                <a:lnTo>
                  <a:pt x="2690" y="3549"/>
                </a:lnTo>
                <a:lnTo>
                  <a:pt x="2728" y="3623"/>
                </a:lnTo>
                <a:lnTo>
                  <a:pt x="2774" y="3690"/>
                </a:lnTo>
                <a:lnTo>
                  <a:pt x="2827" y="3752"/>
                </a:lnTo>
                <a:lnTo>
                  <a:pt x="2889" y="3806"/>
                </a:lnTo>
                <a:lnTo>
                  <a:pt x="2957" y="3851"/>
                </a:lnTo>
                <a:lnTo>
                  <a:pt x="3030" y="3889"/>
                </a:lnTo>
                <a:lnTo>
                  <a:pt x="3110" y="3917"/>
                </a:lnTo>
                <a:lnTo>
                  <a:pt x="3193" y="3933"/>
                </a:lnTo>
                <a:lnTo>
                  <a:pt x="3279" y="3939"/>
                </a:lnTo>
                <a:lnTo>
                  <a:pt x="3367" y="3933"/>
                </a:lnTo>
                <a:lnTo>
                  <a:pt x="3450" y="3917"/>
                </a:lnTo>
                <a:lnTo>
                  <a:pt x="3530" y="3889"/>
                </a:lnTo>
                <a:lnTo>
                  <a:pt x="3603" y="3851"/>
                </a:lnTo>
                <a:lnTo>
                  <a:pt x="3671" y="3806"/>
                </a:lnTo>
                <a:lnTo>
                  <a:pt x="3733" y="3752"/>
                </a:lnTo>
                <a:lnTo>
                  <a:pt x="3786" y="3690"/>
                </a:lnTo>
                <a:lnTo>
                  <a:pt x="3832" y="3623"/>
                </a:lnTo>
                <a:lnTo>
                  <a:pt x="3870" y="3549"/>
                </a:lnTo>
                <a:lnTo>
                  <a:pt x="3898" y="3470"/>
                </a:lnTo>
                <a:lnTo>
                  <a:pt x="3914" y="3386"/>
                </a:lnTo>
                <a:lnTo>
                  <a:pt x="3920" y="3301"/>
                </a:lnTo>
                <a:lnTo>
                  <a:pt x="3914" y="3213"/>
                </a:lnTo>
                <a:lnTo>
                  <a:pt x="3898" y="3130"/>
                </a:lnTo>
                <a:lnTo>
                  <a:pt x="3870" y="3050"/>
                </a:lnTo>
                <a:lnTo>
                  <a:pt x="3832" y="2976"/>
                </a:lnTo>
                <a:lnTo>
                  <a:pt x="3786" y="2909"/>
                </a:lnTo>
                <a:lnTo>
                  <a:pt x="3733" y="2847"/>
                </a:lnTo>
                <a:lnTo>
                  <a:pt x="3671" y="2793"/>
                </a:lnTo>
                <a:lnTo>
                  <a:pt x="3603" y="2748"/>
                </a:lnTo>
                <a:lnTo>
                  <a:pt x="3530" y="2710"/>
                </a:lnTo>
                <a:lnTo>
                  <a:pt x="3450" y="2684"/>
                </a:lnTo>
                <a:lnTo>
                  <a:pt x="3367" y="2666"/>
                </a:lnTo>
                <a:lnTo>
                  <a:pt x="3279" y="2660"/>
                </a:lnTo>
                <a:close/>
                <a:moveTo>
                  <a:pt x="3279" y="0"/>
                </a:moveTo>
                <a:lnTo>
                  <a:pt x="3380" y="6"/>
                </a:lnTo>
                <a:lnTo>
                  <a:pt x="3480" y="22"/>
                </a:lnTo>
                <a:lnTo>
                  <a:pt x="3573" y="50"/>
                </a:lnTo>
                <a:lnTo>
                  <a:pt x="3663" y="87"/>
                </a:lnTo>
                <a:lnTo>
                  <a:pt x="3747" y="135"/>
                </a:lnTo>
                <a:lnTo>
                  <a:pt x="3824" y="191"/>
                </a:lnTo>
                <a:lnTo>
                  <a:pt x="3896" y="254"/>
                </a:lnTo>
                <a:lnTo>
                  <a:pt x="3959" y="326"/>
                </a:lnTo>
                <a:lnTo>
                  <a:pt x="4015" y="404"/>
                </a:lnTo>
                <a:lnTo>
                  <a:pt x="4063" y="489"/>
                </a:lnTo>
                <a:lnTo>
                  <a:pt x="4101" y="579"/>
                </a:lnTo>
                <a:lnTo>
                  <a:pt x="4129" y="672"/>
                </a:lnTo>
                <a:lnTo>
                  <a:pt x="4147" y="769"/>
                </a:lnTo>
                <a:lnTo>
                  <a:pt x="4152" y="871"/>
                </a:lnTo>
                <a:lnTo>
                  <a:pt x="4147" y="970"/>
                </a:lnTo>
                <a:lnTo>
                  <a:pt x="4131" y="1066"/>
                </a:lnTo>
                <a:lnTo>
                  <a:pt x="4258" y="1139"/>
                </a:lnTo>
                <a:lnTo>
                  <a:pt x="4381" y="1221"/>
                </a:lnTo>
                <a:lnTo>
                  <a:pt x="4501" y="1314"/>
                </a:lnTo>
                <a:lnTo>
                  <a:pt x="4614" y="1418"/>
                </a:lnTo>
                <a:lnTo>
                  <a:pt x="4724" y="1529"/>
                </a:lnTo>
                <a:lnTo>
                  <a:pt x="5271" y="982"/>
                </a:lnTo>
                <a:lnTo>
                  <a:pt x="5307" y="952"/>
                </a:lnTo>
                <a:lnTo>
                  <a:pt x="5346" y="930"/>
                </a:lnTo>
                <a:lnTo>
                  <a:pt x="5390" y="919"/>
                </a:lnTo>
                <a:lnTo>
                  <a:pt x="5434" y="915"/>
                </a:lnTo>
                <a:lnTo>
                  <a:pt x="5478" y="919"/>
                </a:lnTo>
                <a:lnTo>
                  <a:pt x="5521" y="930"/>
                </a:lnTo>
                <a:lnTo>
                  <a:pt x="5561" y="952"/>
                </a:lnTo>
                <a:lnTo>
                  <a:pt x="5599" y="982"/>
                </a:lnTo>
                <a:lnTo>
                  <a:pt x="5629" y="1018"/>
                </a:lnTo>
                <a:lnTo>
                  <a:pt x="5649" y="1058"/>
                </a:lnTo>
                <a:lnTo>
                  <a:pt x="5663" y="1101"/>
                </a:lnTo>
                <a:lnTo>
                  <a:pt x="5667" y="1145"/>
                </a:lnTo>
                <a:lnTo>
                  <a:pt x="5663" y="1191"/>
                </a:lnTo>
                <a:lnTo>
                  <a:pt x="5649" y="1233"/>
                </a:lnTo>
                <a:lnTo>
                  <a:pt x="5629" y="1272"/>
                </a:lnTo>
                <a:lnTo>
                  <a:pt x="5599" y="1310"/>
                </a:lnTo>
                <a:lnTo>
                  <a:pt x="5002" y="1907"/>
                </a:lnTo>
                <a:lnTo>
                  <a:pt x="5074" y="2038"/>
                </a:lnTo>
                <a:lnTo>
                  <a:pt x="5139" y="2173"/>
                </a:lnTo>
                <a:lnTo>
                  <a:pt x="5197" y="2314"/>
                </a:lnTo>
                <a:lnTo>
                  <a:pt x="5247" y="2459"/>
                </a:lnTo>
                <a:lnTo>
                  <a:pt x="5289" y="2607"/>
                </a:lnTo>
                <a:lnTo>
                  <a:pt x="5322" y="2758"/>
                </a:lnTo>
                <a:lnTo>
                  <a:pt x="5348" y="2911"/>
                </a:lnTo>
                <a:lnTo>
                  <a:pt x="5366" y="3068"/>
                </a:lnTo>
                <a:lnTo>
                  <a:pt x="6327" y="3068"/>
                </a:lnTo>
                <a:lnTo>
                  <a:pt x="6381" y="3074"/>
                </a:lnTo>
                <a:lnTo>
                  <a:pt x="6429" y="3092"/>
                </a:lnTo>
                <a:lnTo>
                  <a:pt x="6472" y="3120"/>
                </a:lnTo>
                <a:lnTo>
                  <a:pt x="6508" y="3155"/>
                </a:lnTo>
                <a:lnTo>
                  <a:pt x="6536" y="3197"/>
                </a:lnTo>
                <a:lnTo>
                  <a:pt x="6554" y="3247"/>
                </a:lnTo>
                <a:lnTo>
                  <a:pt x="6560" y="3301"/>
                </a:lnTo>
                <a:lnTo>
                  <a:pt x="6554" y="3352"/>
                </a:lnTo>
                <a:lnTo>
                  <a:pt x="6536" y="3402"/>
                </a:lnTo>
                <a:lnTo>
                  <a:pt x="6508" y="3446"/>
                </a:lnTo>
                <a:lnTo>
                  <a:pt x="6472" y="3481"/>
                </a:lnTo>
                <a:lnTo>
                  <a:pt x="6429" y="3507"/>
                </a:lnTo>
                <a:lnTo>
                  <a:pt x="6381" y="3525"/>
                </a:lnTo>
                <a:lnTo>
                  <a:pt x="6327" y="3531"/>
                </a:lnTo>
                <a:lnTo>
                  <a:pt x="5366" y="3531"/>
                </a:lnTo>
                <a:lnTo>
                  <a:pt x="5348" y="3688"/>
                </a:lnTo>
                <a:lnTo>
                  <a:pt x="5322" y="3841"/>
                </a:lnTo>
                <a:lnTo>
                  <a:pt x="5289" y="3992"/>
                </a:lnTo>
                <a:lnTo>
                  <a:pt x="5247" y="4142"/>
                </a:lnTo>
                <a:lnTo>
                  <a:pt x="5197" y="4285"/>
                </a:lnTo>
                <a:lnTo>
                  <a:pt x="5139" y="4426"/>
                </a:lnTo>
                <a:lnTo>
                  <a:pt x="5076" y="4561"/>
                </a:lnTo>
                <a:lnTo>
                  <a:pt x="5002" y="4692"/>
                </a:lnTo>
                <a:lnTo>
                  <a:pt x="5599" y="5289"/>
                </a:lnTo>
                <a:lnTo>
                  <a:pt x="5629" y="5327"/>
                </a:lnTo>
                <a:lnTo>
                  <a:pt x="5651" y="5366"/>
                </a:lnTo>
                <a:lnTo>
                  <a:pt x="5663" y="5410"/>
                </a:lnTo>
                <a:lnTo>
                  <a:pt x="5667" y="5454"/>
                </a:lnTo>
                <a:lnTo>
                  <a:pt x="5663" y="5498"/>
                </a:lnTo>
                <a:lnTo>
                  <a:pt x="5651" y="5541"/>
                </a:lnTo>
                <a:lnTo>
                  <a:pt x="5629" y="5581"/>
                </a:lnTo>
                <a:lnTo>
                  <a:pt x="5599" y="5617"/>
                </a:lnTo>
                <a:lnTo>
                  <a:pt x="5563" y="5647"/>
                </a:lnTo>
                <a:lnTo>
                  <a:pt x="5521" y="5669"/>
                </a:lnTo>
                <a:lnTo>
                  <a:pt x="5480" y="5680"/>
                </a:lnTo>
                <a:lnTo>
                  <a:pt x="5436" y="5684"/>
                </a:lnTo>
                <a:lnTo>
                  <a:pt x="5390" y="5680"/>
                </a:lnTo>
                <a:lnTo>
                  <a:pt x="5348" y="5669"/>
                </a:lnTo>
                <a:lnTo>
                  <a:pt x="5307" y="5647"/>
                </a:lnTo>
                <a:lnTo>
                  <a:pt x="5271" y="5617"/>
                </a:lnTo>
                <a:lnTo>
                  <a:pt x="4724" y="5070"/>
                </a:lnTo>
                <a:lnTo>
                  <a:pt x="4614" y="5183"/>
                </a:lnTo>
                <a:lnTo>
                  <a:pt x="4501" y="5285"/>
                </a:lnTo>
                <a:lnTo>
                  <a:pt x="4383" y="5376"/>
                </a:lnTo>
                <a:lnTo>
                  <a:pt x="4262" y="5458"/>
                </a:lnTo>
                <a:lnTo>
                  <a:pt x="4137" y="5529"/>
                </a:lnTo>
                <a:lnTo>
                  <a:pt x="4009" y="5591"/>
                </a:lnTo>
                <a:lnTo>
                  <a:pt x="3878" y="5641"/>
                </a:lnTo>
                <a:lnTo>
                  <a:pt x="3747" y="5680"/>
                </a:lnTo>
                <a:lnTo>
                  <a:pt x="3611" y="5710"/>
                </a:lnTo>
                <a:lnTo>
                  <a:pt x="3478" y="5730"/>
                </a:lnTo>
                <a:lnTo>
                  <a:pt x="3341" y="5740"/>
                </a:lnTo>
                <a:lnTo>
                  <a:pt x="3205" y="5740"/>
                </a:lnTo>
                <a:lnTo>
                  <a:pt x="3070" y="5730"/>
                </a:lnTo>
                <a:lnTo>
                  <a:pt x="2937" y="5708"/>
                </a:lnTo>
                <a:lnTo>
                  <a:pt x="2803" y="5678"/>
                </a:lnTo>
                <a:lnTo>
                  <a:pt x="2672" y="5637"/>
                </a:lnTo>
                <a:lnTo>
                  <a:pt x="2543" y="5585"/>
                </a:lnTo>
                <a:lnTo>
                  <a:pt x="2415" y="5525"/>
                </a:lnTo>
                <a:lnTo>
                  <a:pt x="2292" y="5454"/>
                </a:lnTo>
                <a:lnTo>
                  <a:pt x="2171" y="5372"/>
                </a:lnTo>
                <a:lnTo>
                  <a:pt x="2055" y="5281"/>
                </a:lnTo>
                <a:lnTo>
                  <a:pt x="1944" y="5181"/>
                </a:lnTo>
                <a:lnTo>
                  <a:pt x="1836" y="5070"/>
                </a:lnTo>
                <a:lnTo>
                  <a:pt x="1289" y="5617"/>
                </a:lnTo>
                <a:lnTo>
                  <a:pt x="1252" y="5647"/>
                </a:lnTo>
                <a:lnTo>
                  <a:pt x="1212" y="5669"/>
                </a:lnTo>
                <a:lnTo>
                  <a:pt x="1170" y="5680"/>
                </a:lnTo>
                <a:lnTo>
                  <a:pt x="1124" y="5684"/>
                </a:lnTo>
                <a:lnTo>
                  <a:pt x="1080" y="5680"/>
                </a:lnTo>
                <a:lnTo>
                  <a:pt x="1037" y="5669"/>
                </a:lnTo>
                <a:lnTo>
                  <a:pt x="997" y="5647"/>
                </a:lnTo>
                <a:lnTo>
                  <a:pt x="961" y="5617"/>
                </a:lnTo>
                <a:lnTo>
                  <a:pt x="931" y="5581"/>
                </a:lnTo>
                <a:lnTo>
                  <a:pt x="909" y="5541"/>
                </a:lnTo>
                <a:lnTo>
                  <a:pt x="897" y="5498"/>
                </a:lnTo>
                <a:lnTo>
                  <a:pt x="893" y="5454"/>
                </a:lnTo>
                <a:lnTo>
                  <a:pt x="897" y="5410"/>
                </a:lnTo>
                <a:lnTo>
                  <a:pt x="909" y="5366"/>
                </a:lnTo>
                <a:lnTo>
                  <a:pt x="931" y="5327"/>
                </a:lnTo>
                <a:lnTo>
                  <a:pt x="961" y="5289"/>
                </a:lnTo>
                <a:lnTo>
                  <a:pt x="1558" y="4692"/>
                </a:lnTo>
                <a:lnTo>
                  <a:pt x="1484" y="4561"/>
                </a:lnTo>
                <a:lnTo>
                  <a:pt x="1419" y="4426"/>
                </a:lnTo>
                <a:lnTo>
                  <a:pt x="1361" y="4285"/>
                </a:lnTo>
                <a:lnTo>
                  <a:pt x="1311" y="4142"/>
                </a:lnTo>
                <a:lnTo>
                  <a:pt x="1269" y="3992"/>
                </a:lnTo>
                <a:lnTo>
                  <a:pt x="1236" y="3841"/>
                </a:lnTo>
                <a:lnTo>
                  <a:pt x="1212" y="3688"/>
                </a:lnTo>
                <a:lnTo>
                  <a:pt x="1194" y="3531"/>
                </a:lnTo>
                <a:lnTo>
                  <a:pt x="233" y="3531"/>
                </a:lnTo>
                <a:lnTo>
                  <a:pt x="179" y="3525"/>
                </a:lnTo>
                <a:lnTo>
                  <a:pt x="129" y="3507"/>
                </a:lnTo>
                <a:lnTo>
                  <a:pt x="88" y="3481"/>
                </a:lnTo>
                <a:lnTo>
                  <a:pt x="52" y="3446"/>
                </a:lnTo>
                <a:lnTo>
                  <a:pt x="24" y="3402"/>
                </a:lnTo>
                <a:lnTo>
                  <a:pt x="6" y="3352"/>
                </a:lnTo>
                <a:lnTo>
                  <a:pt x="0" y="3301"/>
                </a:lnTo>
                <a:lnTo>
                  <a:pt x="6" y="3247"/>
                </a:lnTo>
                <a:lnTo>
                  <a:pt x="24" y="3197"/>
                </a:lnTo>
                <a:lnTo>
                  <a:pt x="52" y="3155"/>
                </a:lnTo>
                <a:lnTo>
                  <a:pt x="88" y="3120"/>
                </a:lnTo>
                <a:lnTo>
                  <a:pt x="129" y="3092"/>
                </a:lnTo>
                <a:lnTo>
                  <a:pt x="179" y="3074"/>
                </a:lnTo>
                <a:lnTo>
                  <a:pt x="233" y="3068"/>
                </a:lnTo>
                <a:lnTo>
                  <a:pt x="1194" y="3068"/>
                </a:lnTo>
                <a:lnTo>
                  <a:pt x="1212" y="2911"/>
                </a:lnTo>
                <a:lnTo>
                  <a:pt x="1236" y="2758"/>
                </a:lnTo>
                <a:lnTo>
                  <a:pt x="1269" y="2607"/>
                </a:lnTo>
                <a:lnTo>
                  <a:pt x="1311" y="2459"/>
                </a:lnTo>
                <a:lnTo>
                  <a:pt x="1361" y="2314"/>
                </a:lnTo>
                <a:lnTo>
                  <a:pt x="1419" y="2173"/>
                </a:lnTo>
                <a:lnTo>
                  <a:pt x="1484" y="2038"/>
                </a:lnTo>
                <a:lnTo>
                  <a:pt x="1558" y="1907"/>
                </a:lnTo>
                <a:lnTo>
                  <a:pt x="961" y="1310"/>
                </a:lnTo>
                <a:lnTo>
                  <a:pt x="931" y="1272"/>
                </a:lnTo>
                <a:lnTo>
                  <a:pt x="909" y="1233"/>
                </a:lnTo>
                <a:lnTo>
                  <a:pt x="897" y="1191"/>
                </a:lnTo>
                <a:lnTo>
                  <a:pt x="893" y="1145"/>
                </a:lnTo>
                <a:lnTo>
                  <a:pt x="897" y="1101"/>
                </a:lnTo>
                <a:lnTo>
                  <a:pt x="909" y="1058"/>
                </a:lnTo>
                <a:lnTo>
                  <a:pt x="931" y="1018"/>
                </a:lnTo>
                <a:lnTo>
                  <a:pt x="961" y="982"/>
                </a:lnTo>
                <a:lnTo>
                  <a:pt x="997" y="952"/>
                </a:lnTo>
                <a:lnTo>
                  <a:pt x="1039" y="930"/>
                </a:lnTo>
                <a:lnTo>
                  <a:pt x="1080" y="919"/>
                </a:lnTo>
                <a:lnTo>
                  <a:pt x="1126" y="915"/>
                </a:lnTo>
                <a:lnTo>
                  <a:pt x="1170" y="919"/>
                </a:lnTo>
                <a:lnTo>
                  <a:pt x="1212" y="930"/>
                </a:lnTo>
                <a:lnTo>
                  <a:pt x="1254" y="952"/>
                </a:lnTo>
                <a:lnTo>
                  <a:pt x="1289" y="982"/>
                </a:lnTo>
                <a:lnTo>
                  <a:pt x="1836" y="1529"/>
                </a:lnTo>
                <a:lnTo>
                  <a:pt x="1946" y="1418"/>
                </a:lnTo>
                <a:lnTo>
                  <a:pt x="2059" y="1314"/>
                </a:lnTo>
                <a:lnTo>
                  <a:pt x="2179" y="1221"/>
                </a:lnTo>
                <a:lnTo>
                  <a:pt x="2302" y="1139"/>
                </a:lnTo>
                <a:lnTo>
                  <a:pt x="2429" y="1066"/>
                </a:lnTo>
                <a:lnTo>
                  <a:pt x="2413" y="970"/>
                </a:lnTo>
                <a:lnTo>
                  <a:pt x="2408" y="871"/>
                </a:lnTo>
                <a:lnTo>
                  <a:pt x="2413" y="769"/>
                </a:lnTo>
                <a:lnTo>
                  <a:pt x="2431" y="672"/>
                </a:lnTo>
                <a:lnTo>
                  <a:pt x="2459" y="579"/>
                </a:lnTo>
                <a:lnTo>
                  <a:pt x="2497" y="489"/>
                </a:lnTo>
                <a:lnTo>
                  <a:pt x="2543" y="404"/>
                </a:lnTo>
                <a:lnTo>
                  <a:pt x="2599" y="326"/>
                </a:lnTo>
                <a:lnTo>
                  <a:pt x="2664" y="254"/>
                </a:lnTo>
                <a:lnTo>
                  <a:pt x="2734" y="191"/>
                </a:lnTo>
                <a:lnTo>
                  <a:pt x="2813" y="135"/>
                </a:lnTo>
                <a:lnTo>
                  <a:pt x="2897" y="87"/>
                </a:lnTo>
                <a:lnTo>
                  <a:pt x="2987" y="50"/>
                </a:lnTo>
                <a:lnTo>
                  <a:pt x="3080" y="22"/>
                </a:lnTo>
                <a:lnTo>
                  <a:pt x="3178" y="6"/>
                </a:lnTo>
                <a:lnTo>
                  <a:pt x="3279" y="0"/>
                </a:lnTo>
                <a:close/>
              </a:path>
            </a:pathLst>
          </a:custGeom>
          <a:solidFill>
            <a:srgbClr val="FFCC2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1" name="Freeform 12"/>
          <p:cNvSpPr>
            <a:spLocks noEditPoints="1"/>
          </p:cNvSpPr>
          <p:nvPr/>
        </p:nvSpPr>
        <p:spPr bwMode="auto">
          <a:xfrm>
            <a:off x="280347" y="2258240"/>
            <a:ext cx="1030593" cy="901769"/>
          </a:xfrm>
          <a:custGeom>
            <a:avLst/>
            <a:gdLst>
              <a:gd name="T0" fmla="*/ 3030 w 6560"/>
              <a:gd name="T1" fmla="*/ 2710 h 5740"/>
              <a:gd name="T2" fmla="*/ 2774 w 6560"/>
              <a:gd name="T3" fmla="*/ 2909 h 5740"/>
              <a:gd name="T4" fmla="*/ 2646 w 6560"/>
              <a:gd name="T5" fmla="*/ 3213 h 5740"/>
              <a:gd name="T6" fmla="*/ 2690 w 6560"/>
              <a:gd name="T7" fmla="*/ 3549 h 5740"/>
              <a:gd name="T8" fmla="*/ 2889 w 6560"/>
              <a:gd name="T9" fmla="*/ 3806 h 5740"/>
              <a:gd name="T10" fmla="*/ 3193 w 6560"/>
              <a:gd name="T11" fmla="*/ 3933 h 5740"/>
              <a:gd name="T12" fmla="*/ 3530 w 6560"/>
              <a:gd name="T13" fmla="*/ 3889 h 5740"/>
              <a:gd name="T14" fmla="*/ 3786 w 6560"/>
              <a:gd name="T15" fmla="*/ 3690 h 5740"/>
              <a:gd name="T16" fmla="*/ 3914 w 6560"/>
              <a:gd name="T17" fmla="*/ 3386 h 5740"/>
              <a:gd name="T18" fmla="*/ 3870 w 6560"/>
              <a:gd name="T19" fmla="*/ 3050 h 5740"/>
              <a:gd name="T20" fmla="*/ 3671 w 6560"/>
              <a:gd name="T21" fmla="*/ 2793 h 5740"/>
              <a:gd name="T22" fmla="*/ 3367 w 6560"/>
              <a:gd name="T23" fmla="*/ 2666 h 5740"/>
              <a:gd name="T24" fmla="*/ 3480 w 6560"/>
              <a:gd name="T25" fmla="*/ 22 h 5740"/>
              <a:gd name="T26" fmla="*/ 3824 w 6560"/>
              <a:gd name="T27" fmla="*/ 191 h 5740"/>
              <a:gd name="T28" fmla="*/ 4063 w 6560"/>
              <a:gd name="T29" fmla="*/ 489 h 5740"/>
              <a:gd name="T30" fmla="*/ 4152 w 6560"/>
              <a:gd name="T31" fmla="*/ 871 h 5740"/>
              <a:gd name="T32" fmla="*/ 4381 w 6560"/>
              <a:gd name="T33" fmla="*/ 1221 h 5740"/>
              <a:gd name="T34" fmla="*/ 5271 w 6560"/>
              <a:gd name="T35" fmla="*/ 982 h 5740"/>
              <a:gd name="T36" fmla="*/ 5434 w 6560"/>
              <a:gd name="T37" fmla="*/ 915 h 5740"/>
              <a:gd name="T38" fmla="*/ 5599 w 6560"/>
              <a:gd name="T39" fmla="*/ 982 h 5740"/>
              <a:gd name="T40" fmla="*/ 5667 w 6560"/>
              <a:gd name="T41" fmla="*/ 1145 h 5740"/>
              <a:gd name="T42" fmla="*/ 5599 w 6560"/>
              <a:gd name="T43" fmla="*/ 1310 h 5740"/>
              <a:gd name="T44" fmla="*/ 5197 w 6560"/>
              <a:gd name="T45" fmla="*/ 2314 h 5740"/>
              <a:gd name="T46" fmla="*/ 5348 w 6560"/>
              <a:gd name="T47" fmla="*/ 2911 h 5740"/>
              <a:gd name="T48" fmla="*/ 6429 w 6560"/>
              <a:gd name="T49" fmla="*/ 3092 h 5740"/>
              <a:gd name="T50" fmla="*/ 6554 w 6560"/>
              <a:gd name="T51" fmla="*/ 3247 h 5740"/>
              <a:gd name="T52" fmla="*/ 6508 w 6560"/>
              <a:gd name="T53" fmla="*/ 3446 h 5740"/>
              <a:gd name="T54" fmla="*/ 6327 w 6560"/>
              <a:gd name="T55" fmla="*/ 3531 h 5740"/>
              <a:gd name="T56" fmla="*/ 5289 w 6560"/>
              <a:gd name="T57" fmla="*/ 3992 h 5740"/>
              <a:gd name="T58" fmla="*/ 5076 w 6560"/>
              <a:gd name="T59" fmla="*/ 4561 h 5740"/>
              <a:gd name="T60" fmla="*/ 5651 w 6560"/>
              <a:gd name="T61" fmla="*/ 5366 h 5740"/>
              <a:gd name="T62" fmla="*/ 5651 w 6560"/>
              <a:gd name="T63" fmla="*/ 5541 h 5740"/>
              <a:gd name="T64" fmla="*/ 5521 w 6560"/>
              <a:gd name="T65" fmla="*/ 5669 h 5740"/>
              <a:gd name="T66" fmla="*/ 5348 w 6560"/>
              <a:gd name="T67" fmla="*/ 5669 h 5740"/>
              <a:gd name="T68" fmla="*/ 4614 w 6560"/>
              <a:gd name="T69" fmla="*/ 5183 h 5740"/>
              <a:gd name="T70" fmla="*/ 4137 w 6560"/>
              <a:gd name="T71" fmla="*/ 5529 h 5740"/>
              <a:gd name="T72" fmla="*/ 3611 w 6560"/>
              <a:gd name="T73" fmla="*/ 5710 h 5740"/>
              <a:gd name="T74" fmla="*/ 3070 w 6560"/>
              <a:gd name="T75" fmla="*/ 5730 h 5740"/>
              <a:gd name="T76" fmla="*/ 2543 w 6560"/>
              <a:gd name="T77" fmla="*/ 5585 h 5740"/>
              <a:gd name="T78" fmla="*/ 2055 w 6560"/>
              <a:gd name="T79" fmla="*/ 5281 h 5740"/>
              <a:gd name="T80" fmla="*/ 1252 w 6560"/>
              <a:gd name="T81" fmla="*/ 5647 h 5740"/>
              <a:gd name="T82" fmla="*/ 1080 w 6560"/>
              <a:gd name="T83" fmla="*/ 5680 h 5740"/>
              <a:gd name="T84" fmla="*/ 931 w 6560"/>
              <a:gd name="T85" fmla="*/ 5581 h 5740"/>
              <a:gd name="T86" fmla="*/ 897 w 6560"/>
              <a:gd name="T87" fmla="*/ 5410 h 5740"/>
              <a:gd name="T88" fmla="*/ 1558 w 6560"/>
              <a:gd name="T89" fmla="*/ 4692 h 5740"/>
              <a:gd name="T90" fmla="*/ 1311 w 6560"/>
              <a:gd name="T91" fmla="*/ 4142 h 5740"/>
              <a:gd name="T92" fmla="*/ 1194 w 6560"/>
              <a:gd name="T93" fmla="*/ 3531 h 5740"/>
              <a:gd name="T94" fmla="*/ 88 w 6560"/>
              <a:gd name="T95" fmla="*/ 3481 h 5740"/>
              <a:gd name="T96" fmla="*/ 0 w 6560"/>
              <a:gd name="T97" fmla="*/ 3301 h 5740"/>
              <a:gd name="T98" fmla="*/ 88 w 6560"/>
              <a:gd name="T99" fmla="*/ 3120 h 5740"/>
              <a:gd name="T100" fmla="*/ 1194 w 6560"/>
              <a:gd name="T101" fmla="*/ 3068 h 5740"/>
              <a:gd name="T102" fmla="*/ 1311 w 6560"/>
              <a:gd name="T103" fmla="*/ 2459 h 5740"/>
              <a:gd name="T104" fmla="*/ 1558 w 6560"/>
              <a:gd name="T105" fmla="*/ 1907 h 5740"/>
              <a:gd name="T106" fmla="*/ 897 w 6560"/>
              <a:gd name="T107" fmla="*/ 1191 h 5740"/>
              <a:gd name="T108" fmla="*/ 931 w 6560"/>
              <a:gd name="T109" fmla="*/ 1018 h 5740"/>
              <a:gd name="T110" fmla="*/ 1080 w 6560"/>
              <a:gd name="T111" fmla="*/ 919 h 5740"/>
              <a:gd name="T112" fmla="*/ 1254 w 6560"/>
              <a:gd name="T113" fmla="*/ 952 h 5740"/>
              <a:gd name="T114" fmla="*/ 2059 w 6560"/>
              <a:gd name="T115" fmla="*/ 1314 h 5740"/>
              <a:gd name="T116" fmla="*/ 2413 w 6560"/>
              <a:gd name="T117" fmla="*/ 970 h 5740"/>
              <a:gd name="T118" fmla="*/ 2459 w 6560"/>
              <a:gd name="T119" fmla="*/ 579 h 5740"/>
              <a:gd name="T120" fmla="*/ 2664 w 6560"/>
              <a:gd name="T121" fmla="*/ 254 h 5740"/>
              <a:gd name="T122" fmla="*/ 2987 w 6560"/>
              <a:gd name="T123" fmla="*/ 50 h 5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560" h="5740">
                <a:moveTo>
                  <a:pt x="3279" y="2660"/>
                </a:moveTo>
                <a:lnTo>
                  <a:pt x="3193" y="2666"/>
                </a:lnTo>
                <a:lnTo>
                  <a:pt x="3110" y="2682"/>
                </a:lnTo>
                <a:lnTo>
                  <a:pt x="3030" y="2710"/>
                </a:lnTo>
                <a:lnTo>
                  <a:pt x="2957" y="2748"/>
                </a:lnTo>
                <a:lnTo>
                  <a:pt x="2889" y="2793"/>
                </a:lnTo>
                <a:lnTo>
                  <a:pt x="2827" y="2847"/>
                </a:lnTo>
                <a:lnTo>
                  <a:pt x="2774" y="2909"/>
                </a:lnTo>
                <a:lnTo>
                  <a:pt x="2728" y="2976"/>
                </a:lnTo>
                <a:lnTo>
                  <a:pt x="2690" y="3050"/>
                </a:lnTo>
                <a:lnTo>
                  <a:pt x="2662" y="3130"/>
                </a:lnTo>
                <a:lnTo>
                  <a:pt x="2646" y="3213"/>
                </a:lnTo>
                <a:lnTo>
                  <a:pt x="2640" y="3301"/>
                </a:lnTo>
                <a:lnTo>
                  <a:pt x="2646" y="3386"/>
                </a:lnTo>
                <a:lnTo>
                  <a:pt x="2662" y="3470"/>
                </a:lnTo>
                <a:lnTo>
                  <a:pt x="2690" y="3549"/>
                </a:lnTo>
                <a:lnTo>
                  <a:pt x="2728" y="3623"/>
                </a:lnTo>
                <a:lnTo>
                  <a:pt x="2774" y="3690"/>
                </a:lnTo>
                <a:lnTo>
                  <a:pt x="2827" y="3752"/>
                </a:lnTo>
                <a:lnTo>
                  <a:pt x="2889" y="3806"/>
                </a:lnTo>
                <a:lnTo>
                  <a:pt x="2957" y="3851"/>
                </a:lnTo>
                <a:lnTo>
                  <a:pt x="3030" y="3889"/>
                </a:lnTo>
                <a:lnTo>
                  <a:pt x="3110" y="3917"/>
                </a:lnTo>
                <a:lnTo>
                  <a:pt x="3193" y="3933"/>
                </a:lnTo>
                <a:lnTo>
                  <a:pt x="3279" y="3939"/>
                </a:lnTo>
                <a:lnTo>
                  <a:pt x="3367" y="3933"/>
                </a:lnTo>
                <a:lnTo>
                  <a:pt x="3450" y="3917"/>
                </a:lnTo>
                <a:lnTo>
                  <a:pt x="3530" y="3889"/>
                </a:lnTo>
                <a:lnTo>
                  <a:pt x="3603" y="3851"/>
                </a:lnTo>
                <a:lnTo>
                  <a:pt x="3671" y="3806"/>
                </a:lnTo>
                <a:lnTo>
                  <a:pt x="3733" y="3752"/>
                </a:lnTo>
                <a:lnTo>
                  <a:pt x="3786" y="3690"/>
                </a:lnTo>
                <a:lnTo>
                  <a:pt x="3832" y="3623"/>
                </a:lnTo>
                <a:lnTo>
                  <a:pt x="3870" y="3549"/>
                </a:lnTo>
                <a:lnTo>
                  <a:pt x="3898" y="3470"/>
                </a:lnTo>
                <a:lnTo>
                  <a:pt x="3914" y="3386"/>
                </a:lnTo>
                <a:lnTo>
                  <a:pt x="3920" y="3301"/>
                </a:lnTo>
                <a:lnTo>
                  <a:pt x="3914" y="3213"/>
                </a:lnTo>
                <a:lnTo>
                  <a:pt x="3898" y="3130"/>
                </a:lnTo>
                <a:lnTo>
                  <a:pt x="3870" y="3050"/>
                </a:lnTo>
                <a:lnTo>
                  <a:pt x="3832" y="2976"/>
                </a:lnTo>
                <a:lnTo>
                  <a:pt x="3786" y="2909"/>
                </a:lnTo>
                <a:lnTo>
                  <a:pt x="3733" y="2847"/>
                </a:lnTo>
                <a:lnTo>
                  <a:pt x="3671" y="2793"/>
                </a:lnTo>
                <a:lnTo>
                  <a:pt x="3603" y="2748"/>
                </a:lnTo>
                <a:lnTo>
                  <a:pt x="3530" y="2710"/>
                </a:lnTo>
                <a:lnTo>
                  <a:pt x="3450" y="2684"/>
                </a:lnTo>
                <a:lnTo>
                  <a:pt x="3367" y="2666"/>
                </a:lnTo>
                <a:lnTo>
                  <a:pt x="3279" y="2660"/>
                </a:lnTo>
                <a:close/>
                <a:moveTo>
                  <a:pt x="3279" y="0"/>
                </a:moveTo>
                <a:lnTo>
                  <a:pt x="3380" y="6"/>
                </a:lnTo>
                <a:lnTo>
                  <a:pt x="3480" y="22"/>
                </a:lnTo>
                <a:lnTo>
                  <a:pt x="3573" y="50"/>
                </a:lnTo>
                <a:lnTo>
                  <a:pt x="3663" y="87"/>
                </a:lnTo>
                <a:lnTo>
                  <a:pt x="3747" y="135"/>
                </a:lnTo>
                <a:lnTo>
                  <a:pt x="3824" y="191"/>
                </a:lnTo>
                <a:lnTo>
                  <a:pt x="3896" y="254"/>
                </a:lnTo>
                <a:lnTo>
                  <a:pt x="3959" y="326"/>
                </a:lnTo>
                <a:lnTo>
                  <a:pt x="4015" y="404"/>
                </a:lnTo>
                <a:lnTo>
                  <a:pt x="4063" y="489"/>
                </a:lnTo>
                <a:lnTo>
                  <a:pt x="4101" y="579"/>
                </a:lnTo>
                <a:lnTo>
                  <a:pt x="4129" y="672"/>
                </a:lnTo>
                <a:lnTo>
                  <a:pt x="4147" y="769"/>
                </a:lnTo>
                <a:lnTo>
                  <a:pt x="4152" y="871"/>
                </a:lnTo>
                <a:lnTo>
                  <a:pt x="4147" y="970"/>
                </a:lnTo>
                <a:lnTo>
                  <a:pt x="4131" y="1066"/>
                </a:lnTo>
                <a:lnTo>
                  <a:pt x="4258" y="1139"/>
                </a:lnTo>
                <a:lnTo>
                  <a:pt x="4381" y="1221"/>
                </a:lnTo>
                <a:lnTo>
                  <a:pt x="4501" y="1314"/>
                </a:lnTo>
                <a:lnTo>
                  <a:pt x="4614" y="1418"/>
                </a:lnTo>
                <a:lnTo>
                  <a:pt x="4724" y="1529"/>
                </a:lnTo>
                <a:lnTo>
                  <a:pt x="5271" y="982"/>
                </a:lnTo>
                <a:lnTo>
                  <a:pt x="5307" y="952"/>
                </a:lnTo>
                <a:lnTo>
                  <a:pt x="5346" y="930"/>
                </a:lnTo>
                <a:lnTo>
                  <a:pt x="5390" y="919"/>
                </a:lnTo>
                <a:lnTo>
                  <a:pt x="5434" y="915"/>
                </a:lnTo>
                <a:lnTo>
                  <a:pt x="5478" y="919"/>
                </a:lnTo>
                <a:lnTo>
                  <a:pt x="5521" y="930"/>
                </a:lnTo>
                <a:lnTo>
                  <a:pt x="5561" y="952"/>
                </a:lnTo>
                <a:lnTo>
                  <a:pt x="5599" y="982"/>
                </a:lnTo>
                <a:lnTo>
                  <a:pt x="5629" y="1018"/>
                </a:lnTo>
                <a:lnTo>
                  <a:pt x="5649" y="1058"/>
                </a:lnTo>
                <a:lnTo>
                  <a:pt x="5663" y="1101"/>
                </a:lnTo>
                <a:lnTo>
                  <a:pt x="5667" y="1145"/>
                </a:lnTo>
                <a:lnTo>
                  <a:pt x="5663" y="1191"/>
                </a:lnTo>
                <a:lnTo>
                  <a:pt x="5649" y="1233"/>
                </a:lnTo>
                <a:lnTo>
                  <a:pt x="5629" y="1272"/>
                </a:lnTo>
                <a:lnTo>
                  <a:pt x="5599" y="1310"/>
                </a:lnTo>
                <a:lnTo>
                  <a:pt x="5002" y="1907"/>
                </a:lnTo>
                <a:lnTo>
                  <a:pt x="5074" y="2038"/>
                </a:lnTo>
                <a:lnTo>
                  <a:pt x="5139" y="2173"/>
                </a:lnTo>
                <a:lnTo>
                  <a:pt x="5197" y="2314"/>
                </a:lnTo>
                <a:lnTo>
                  <a:pt x="5247" y="2459"/>
                </a:lnTo>
                <a:lnTo>
                  <a:pt x="5289" y="2607"/>
                </a:lnTo>
                <a:lnTo>
                  <a:pt x="5322" y="2758"/>
                </a:lnTo>
                <a:lnTo>
                  <a:pt x="5348" y="2911"/>
                </a:lnTo>
                <a:lnTo>
                  <a:pt x="5366" y="3068"/>
                </a:lnTo>
                <a:lnTo>
                  <a:pt x="6327" y="3068"/>
                </a:lnTo>
                <a:lnTo>
                  <a:pt x="6381" y="3074"/>
                </a:lnTo>
                <a:lnTo>
                  <a:pt x="6429" y="3092"/>
                </a:lnTo>
                <a:lnTo>
                  <a:pt x="6472" y="3120"/>
                </a:lnTo>
                <a:lnTo>
                  <a:pt x="6508" y="3155"/>
                </a:lnTo>
                <a:lnTo>
                  <a:pt x="6536" y="3197"/>
                </a:lnTo>
                <a:lnTo>
                  <a:pt x="6554" y="3247"/>
                </a:lnTo>
                <a:lnTo>
                  <a:pt x="6560" y="3301"/>
                </a:lnTo>
                <a:lnTo>
                  <a:pt x="6554" y="3352"/>
                </a:lnTo>
                <a:lnTo>
                  <a:pt x="6536" y="3402"/>
                </a:lnTo>
                <a:lnTo>
                  <a:pt x="6508" y="3446"/>
                </a:lnTo>
                <a:lnTo>
                  <a:pt x="6472" y="3481"/>
                </a:lnTo>
                <a:lnTo>
                  <a:pt x="6429" y="3507"/>
                </a:lnTo>
                <a:lnTo>
                  <a:pt x="6381" y="3525"/>
                </a:lnTo>
                <a:lnTo>
                  <a:pt x="6327" y="3531"/>
                </a:lnTo>
                <a:lnTo>
                  <a:pt x="5366" y="3531"/>
                </a:lnTo>
                <a:lnTo>
                  <a:pt x="5348" y="3688"/>
                </a:lnTo>
                <a:lnTo>
                  <a:pt x="5322" y="3841"/>
                </a:lnTo>
                <a:lnTo>
                  <a:pt x="5289" y="3992"/>
                </a:lnTo>
                <a:lnTo>
                  <a:pt x="5247" y="4142"/>
                </a:lnTo>
                <a:lnTo>
                  <a:pt x="5197" y="4285"/>
                </a:lnTo>
                <a:lnTo>
                  <a:pt x="5139" y="4426"/>
                </a:lnTo>
                <a:lnTo>
                  <a:pt x="5076" y="4561"/>
                </a:lnTo>
                <a:lnTo>
                  <a:pt x="5002" y="4692"/>
                </a:lnTo>
                <a:lnTo>
                  <a:pt x="5599" y="5289"/>
                </a:lnTo>
                <a:lnTo>
                  <a:pt x="5629" y="5327"/>
                </a:lnTo>
                <a:lnTo>
                  <a:pt x="5651" y="5366"/>
                </a:lnTo>
                <a:lnTo>
                  <a:pt x="5663" y="5410"/>
                </a:lnTo>
                <a:lnTo>
                  <a:pt x="5667" y="5454"/>
                </a:lnTo>
                <a:lnTo>
                  <a:pt x="5663" y="5498"/>
                </a:lnTo>
                <a:lnTo>
                  <a:pt x="5651" y="5541"/>
                </a:lnTo>
                <a:lnTo>
                  <a:pt x="5629" y="5581"/>
                </a:lnTo>
                <a:lnTo>
                  <a:pt x="5599" y="5617"/>
                </a:lnTo>
                <a:lnTo>
                  <a:pt x="5563" y="5647"/>
                </a:lnTo>
                <a:lnTo>
                  <a:pt x="5521" y="5669"/>
                </a:lnTo>
                <a:lnTo>
                  <a:pt x="5480" y="5680"/>
                </a:lnTo>
                <a:lnTo>
                  <a:pt x="5436" y="5684"/>
                </a:lnTo>
                <a:lnTo>
                  <a:pt x="5390" y="5680"/>
                </a:lnTo>
                <a:lnTo>
                  <a:pt x="5348" y="5669"/>
                </a:lnTo>
                <a:lnTo>
                  <a:pt x="5307" y="5647"/>
                </a:lnTo>
                <a:lnTo>
                  <a:pt x="5271" y="5617"/>
                </a:lnTo>
                <a:lnTo>
                  <a:pt x="4724" y="5070"/>
                </a:lnTo>
                <a:lnTo>
                  <a:pt x="4614" y="5183"/>
                </a:lnTo>
                <a:lnTo>
                  <a:pt x="4501" y="5285"/>
                </a:lnTo>
                <a:lnTo>
                  <a:pt x="4383" y="5376"/>
                </a:lnTo>
                <a:lnTo>
                  <a:pt x="4262" y="5458"/>
                </a:lnTo>
                <a:lnTo>
                  <a:pt x="4137" y="5529"/>
                </a:lnTo>
                <a:lnTo>
                  <a:pt x="4009" y="5591"/>
                </a:lnTo>
                <a:lnTo>
                  <a:pt x="3878" y="5641"/>
                </a:lnTo>
                <a:lnTo>
                  <a:pt x="3747" y="5680"/>
                </a:lnTo>
                <a:lnTo>
                  <a:pt x="3611" y="5710"/>
                </a:lnTo>
                <a:lnTo>
                  <a:pt x="3478" y="5730"/>
                </a:lnTo>
                <a:lnTo>
                  <a:pt x="3341" y="5740"/>
                </a:lnTo>
                <a:lnTo>
                  <a:pt x="3205" y="5740"/>
                </a:lnTo>
                <a:lnTo>
                  <a:pt x="3070" y="5730"/>
                </a:lnTo>
                <a:lnTo>
                  <a:pt x="2937" y="5708"/>
                </a:lnTo>
                <a:lnTo>
                  <a:pt x="2803" y="5678"/>
                </a:lnTo>
                <a:lnTo>
                  <a:pt x="2672" y="5637"/>
                </a:lnTo>
                <a:lnTo>
                  <a:pt x="2543" y="5585"/>
                </a:lnTo>
                <a:lnTo>
                  <a:pt x="2415" y="5525"/>
                </a:lnTo>
                <a:lnTo>
                  <a:pt x="2292" y="5454"/>
                </a:lnTo>
                <a:lnTo>
                  <a:pt x="2171" y="5372"/>
                </a:lnTo>
                <a:lnTo>
                  <a:pt x="2055" y="5281"/>
                </a:lnTo>
                <a:lnTo>
                  <a:pt x="1944" y="5181"/>
                </a:lnTo>
                <a:lnTo>
                  <a:pt x="1836" y="5070"/>
                </a:lnTo>
                <a:lnTo>
                  <a:pt x="1289" y="5617"/>
                </a:lnTo>
                <a:lnTo>
                  <a:pt x="1252" y="5647"/>
                </a:lnTo>
                <a:lnTo>
                  <a:pt x="1212" y="5669"/>
                </a:lnTo>
                <a:lnTo>
                  <a:pt x="1170" y="5680"/>
                </a:lnTo>
                <a:lnTo>
                  <a:pt x="1124" y="5684"/>
                </a:lnTo>
                <a:lnTo>
                  <a:pt x="1080" y="5680"/>
                </a:lnTo>
                <a:lnTo>
                  <a:pt x="1037" y="5669"/>
                </a:lnTo>
                <a:lnTo>
                  <a:pt x="997" y="5647"/>
                </a:lnTo>
                <a:lnTo>
                  <a:pt x="961" y="5617"/>
                </a:lnTo>
                <a:lnTo>
                  <a:pt x="931" y="5581"/>
                </a:lnTo>
                <a:lnTo>
                  <a:pt x="909" y="5541"/>
                </a:lnTo>
                <a:lnTo>
                  <a:pt x="897" y="5498"/>
                </a:lnTo>
                <a:lnTo>
                  <a:pt x="893" y="5454"/>
                </a:lnTo>
                <a:lnTo>
                  <a:pt x="897" y="5410"/>
                </a:lnTo>
                <a:lnTo>
                  <a:pt x="909" y="5366"/>
                </a:lnTo>
                <a:lnTo>
                  <a:pt x="931" y="5327"/>
                </a:lnTo>
                <a:lnTo>
                  <a:pt x="961" y="5289"/>
                </a:lnTo>
                <a:lnTo>
                  <a:pt x="1558" y="4692"/>
                </a:lnTo>
                <a:lnTo>
                  <a:pt x="1484" y="4561"/>
                </a:lnTo>
                <a:lnTo>
                  <a:pt x="1419" y="4426"/>
                </a:lnTo>
                <a:lnTo>
                  <a:pt x="1361" y="4285"/>
                </a:lnTo>
                <a:lnTo>
                  <a:pt x="1311" y="4142"/>
                </a:lnTo>
                <a:lnTo>
                  <a:pt x="1269" y="3992"/>
                </a:lnTo>
                <a:lnTo>
                  <a:pt x="1236" y="3841"/>
                </a:lnTo>
                <a:lnTo>
                  <a:pt x="1212" y="3688"/>
                </a:lnTo>
                <a:lnTo>
                  <a:pt x="1194" y="3531"/>
                </a:lnTo>
                <a:lnTo>
                  <a:pt x="233" y="3531"/>
                </a:lnTo>
                <a:lnTo>
                  <a:pt x="179" y="3525"/>
                </a:lnTo>
                <a:lnTo>
                  <a:pt x="129" y="3507"/>
                </a:lnTo>
                <a:lnTo>
                  <a:pt x="88" y="3481"/>
                </a:lnTo>
                <a:lnTo>
                  <a:pt x="52" y="3446"/>
                </a:lnTo>
                <a:lnTo>
                  <a:pt x="24" y="3402"/>
                </a:lnTo>
                <a:lnTo>
                  <a:pt x="6" y="3352"/>
                </a:lnTo>
                <a:lnTo>
                  <a:pt x="0" y="3301"/>
                </a:lnTo>
                <a:lnTo>
                  <a:pt x="6" y="3247"/>
                </a:lnTo>
                <a:lnTo>
                  <a:pt x="24" y="3197"/>
                </a:lnTo>
                <a:lnTo>
                  <a:pt x="52" y="3155"/>
                </a:lnTo>
                <a:lnTo>
                  <a:pt x="88" y="3120"/>
                </a:lnTo>
                <a:lnTo>
                  <a:pt x="129" y="3092"/>
                </a:lnTo>
                <a:lnTo>
                  <a:pt x="179" y="3074"/>
                </a:lnTo>
                <a:lnTo>
                  <a:pt x="233" y="3068"/>
                </a:lnTo>
                <a:lnTo>
                  <a:pt x="1194" y="3068"/>
                </a:lnTo>
                <a:lnTo>
                  <a:pt x="1212" y="2911"/>
                </a:lnTo>
                <a:lnTo>
                  <a:pt x="1236" y="2758"/>
                </a:lnTo>
                <a:lnTo>
                  <a:pt x="1269" y="2607"/>
                </a:lnTo>
                <a:lnTo>
                  <a:pt x="1311" y="2459"/>
                </a:lnTo>
                <a:lnTo>
                  <a:pt x="1361" y="2314"/>
                </a:lnTo>
                <a:lnTo>
                  <a:pt x="1419" y="2173"/>
                </a:lnTo>
                <a:lnTo>
                  <a:pt x="1484" y="2038"/>
                </a:lnTo>
                <a:lnTo>
                  <a:pt x="1558" y="1907"/>
                </a:lnTo>
                <a:lnTo>
                  <a:pt x="961" y="1310"/>
                </a:lnTo>
                <a:lnTo>
                  <a:pt x="931" y="1272"/>
                </a:lnTo>
                <a:lnTo>
                  <a:pt x="909" y="1233"/>
                </a:lnTo>
                <a:lnTo>
                  <a:pt x="897" y="1191"/>
                </a:lnTo>
                <a:lnTo>
                  <a:pt x="893" y="1145"/>
                </a:lnTo>
                <a:lnTo>
                  <a:pt x="897" y="1101"/>
                </a:lnTo>
                <a:lnTo>
                  <a:pt x="909" y="1058"/>
                </a:lnTo>
                <a:lnTo>
                  <a:pt x="931" y="1018"/>
                </a:lnTo>
                <a:lnTo>
                  <a:pt x="961" y="982"/>
                </a:lnTo>
                <a:lnTo>
                  <a:pt x="997" y="952"/>
                </a:lnTo>
                <a:lnTo>
                  <a:pt x="1039" y="930"/>
                </a:lnTo>
                <a:lnTo>
                  <a:pt x="1080" y="919"/>
                </a:lnTo>
                <a:lnTo>
                  <a:pt x="1126" y="915"/>
                </a:lnTo>
                <a:lnTo>
                  <a:pt x="1170" y="919"/>
                </a:lnTo>
                <a:lnTo>
                  <a:pt x="1212" y="930"/>
                </a:lnTo>
                <a:lnTo>
                  <a:pt x="1254" y="952"/>
                </a:lnTo>
                <a:lnTo>
                  <a:pt x="1289" y="982"/>
                </a:lnTo>
                <a:lnTo>
                  <a:pt x="1836" y="1529"/>
                </a:lnTo>
                <a:lnTo>
                  <a:pt x="1946" y="1418"/>
                </a:lnTo>
                <a:lnTo>
                  <a:pt x="2059" y="1314"/>
                </a:lnTo>
                <a:lnTo>
                  <a:pt x="2179" y="1221"/>
                </a:lnTo>
                <a:lnTo>
                  <a:pt x="2302" y="1139"/>
                </a:lnTo>
                <a:lnTo>
                  <a:pt x="2429" y="1066"/>
                </a:lnTo>
                <a:lnTo>
                  <a:pt x="2413" y="970"/>
                </a:lnTo>
                <a:lnTo>
                  <a:pt x="2408" y="871"/>
                </a:lnTo>
                <a:lnTo>
                  <a:pt x="2413" y="769"/>
                </a:lnTo>
                <a:lnTo>
                  <a:pt x="2431" y="672"/>
                </a:lnTo>
                <a:lnTo>
                  <a:pt x="2459" y="579"/>
                </a:lnTo>
                <a:lnTo>
                  <a:pt x="2497" y="489"/>
                </a:lnTo>
                <a:lnTo>
                  <a:pt x="2543" y="404"/>
                </a:lnTo>
                <a:lnTo>
                  <a:pt x="2599" y="326"/>
                </a:lnTo>
                <a:lnTo>
                  <a:pt x="2664" y="254"/>
                </a:lnTo>
                <a:lnTo>
                  <a:pt x="2734" y="191"/>
                </a:lnTo>
                <a:lnTo>
                  <a:pt x="2813" y="135"/>
                </a:lnTo>
                <a:lnTo>
                  <a:pt x="2897" y="87"/>
                </a:lnTo>
                <a:lnTo>
                  <a:pt x="2987" y="50"/>
                </a:lnTo>
                <a:lnTo>
                  <a:pt x="3080" y="22"/>
                </a:lnTo>
                <a:lnTo>
                  <a:pt x="3178" y="6"/>
                </a:lnTo>
                <a:lnTo>
                  <a:pt x="3279" y="0"/>
                </a:lnTo>
                <a:close/>
              </a:path>
            </a:pathLst>
          </a:custGeom>
          <a:solidFill>
            <a:srgbClr val="FFCC2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2" name="TextBox 21"/>
          <p:cNvSpPr txBox="1"/>
          <p:nvPr/>
        </p:nvSpPr>
        <p:spPr>
          <a:xfrm>
            <a:off x="1514136" y="3683013"/>
            <a:ext cx="10082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err="1"/>
              <a:t>Metadatasource</a:t>
            </a:r>
            <a:r>
              <a:rPr lang="en-IN" sz="3600" dirty="0"/>
              <a:t> module is not working as expected</a:t>
            </a:r>
          </a:p>
        </p:txBody>
      </p:sp>
    </p:spTree>
    <p:extLst>
      <p:ext uri="{BB962C8B-B14F-4D97-AF65-F5344CB8AC3E}">
        <p14:creationId xmlns:p14="http://schemas.microsoft.com/office/powerpoint/2010/main" val="307951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Learnings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886857" y="979744"/>
            <a:ext cx="6555304" cy="5470568"/>
            <a:chOff x="1886857" y="979744"/>
            <a:chExt cx="6555304" cy="5470568"/>
          </a:xfrm>
        </p:grpSpPr>
        <p:sp>
          <p:nvSpPr>
            <p:cNvPr id="11" name="Rounded Rectangle 10"/>
            <p:cNvSpPr/>
            <p:nvPr/>
          </p:nvSpPr>
          <p:spPr>
            <a:xfrm>
              <a:off x="3962603" y="4075797"/>
              <a:ext cx="2347749" cy="788145"/>
            </a:xfrm>
            <a:prstGeom prst="roundRect">
              <a:avLst>
                <a:gd name="adj" fmla="val 24724"/>
              </a:avLst>
            </a:prstGeom>
            <a:gradFill flip="none" rotWithShape="1">
              <a:gsLst>
                <a:gs pos="0">
                  <a:srgbClr val="E11919"/>
                </a:gs>
                <a:gs pos="69000">
                  <a:srgbClr val="E82C2C"/>
                </a:gs>
                <a:gs pos="89000">
                  <a:srgbClr val="6E0C0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6094412" y="3124200"/>
              <a:ext cx="2347749" cy="788145"/>
            </a:xfrm>
            <a:prstGeom prst="roundRect">
              <a:avLst>
                <a:gd name="adj" fmla="val 24724"/>
              </a:avLst>
            </a:prstGeom>
            <a:gradFill flip="none" rotWithShape="1">
              <a:gsLst>
                <a:gs pos="0">
                  <a:srgbClr val="26ABBA"/>
                </a:gs>
                <a:gs pos="69000">
                  <a:srgbClr val="82CDC7"/>
                </a:gs>
                <a:gs pos="89000">
                  <a:srgbClr val="226D7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1886857" y="2169548"/>
              <a:ext cx="4423495" cy="788145"/>
            </a:xfrm>
            <a:prstGeom prst="roundRect">
              <a:avLst>
                <a:gd name="adj" fmla="val 24724"/>
              </a:avLst>
            </a:prstGeom>
            <a:gradFill flip="none" rotWithShape="1">
              <a:gsLst>
                <a:gs pos="0">
                  <a:srgbClr val="EB8211"/>
                </a:gs>
                <a:gs pos="69000">
                  <a:srgbClr val="EF9503"/>
                </a:gs>
                <a:gs pos="89000">
                  <a:srgbClr val="884903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6394466" y="4066689"/>
              <a:ext cx="216709" cy="645318"/>
            </a:xfrm>
            <a:custGeom>
              <a:avLst/>
              <a:gdLst>
                <a:gd name="connsiteX0" fmla="*/ 216694 w 216694"/>
                <a:gd name="connsiteY0" fmla="*/ 161925 h 645318"/>
                <a:gd name="connsiteX1" fmla="*/ 0 w 216694"/>
                <a:gd name="connsiteY1" fmla="*/ 0 h 645318"/>
                <a:gd name="connsiteX2" fmla="*/ 0 w 216694"/>
                <a:gd name="connsiteY2" fmla="*/ 645318 h 645318"/>
                <a:gd name="connsiteX3" fmla="*/ 216694 w 216694"/>
                <a:gd name="connsiteY3" fmla="*/ 161925 h 645318"/>
                <a:gd name="connsiteX0" fmla="*/ 216694 w 216694"/>
                <a:gd name="connsiteY0" fmla="*/ 161925 h 645318"/>
                <a:gd name="connsiteX1" fmla="*/ 0 w 216694"/>
                <a:gd name="connsiteY1" fmla="*/ 0 h 645318"/>
                <a:gd name="connsiteX2" fmla="*/ 0 w 216694"/>
                <a:gd name="connsiteY2" fmla="*/ 645318 h 645318"/>
                <a:gd name="connsiteX3" fmla="*/ 216694 w 216694"/>
                <a:gd name="connsiteY3" fmla="*/ 161925 h 645318"/>
                <a:gd name="connsiteX0" fmla="*/ 216694 w 216694"/>
                <a:gd name="connsiteY0" fmla="*/ 161925 h 645318"/>
                <a:gd name="connsiteX1" fmla="*/ 0 w 216694"/>
                <a:gd name="connsiteY1" fmla="*/ 0 h 645318"/>
                <a:gd name="connsiteX2" fmla="*/ 0 w 216694"/>
                <a:gd name="connsiteY2" fmla="*/ 645318 h 645318"/>
                <a:gd name="connsiteX3" fmla="*/ 216694 w 216694"/>
                <a:gd name="connsiteY3" fmla="*/ 161925 h 645318"/>
                <a:gd name="connsiteX0" fmla="*/ 216694 w 216706"/>
                <a:gd name="connsiteY0" fmla="*/ 161925 h 645318"/>
                <a:gd name="connsiteX1" fmla="*/ 0 w 216706"/>
                <a:gd name="connsiteY1" fmla="*/ 0 h 645318"/>
                <a:gd name="connsiteX2" fmla="*/ 0 w 216706"/>
                <a:gd name="connsiteY2" fmla="*/ 645318 h 645318"/>
                <a:gd name="connsiteX3" fmla="*/ 216694 w 216706"/>
                <a:gd name="connsiteY3" fmla="*/ 161925 h 645318"/>
                <a:gd name="connsiteX0" fmla="*/ 216694 w 216709"/>
                <a:gd name="connsiteY0" fmla="*/ 161925 h 645318"/>
                <a:gd name="connsiteX1" fmla="*/ 0 w 216709"/>
                <a:gd name="connsiteY1" fmla="*/ 0 h 645318"/>
                <a:gd name="connsiteX2" fmla="*/ 0 w 216709"/>
                <a:gd name="connsiteY2" fmla="*/ 645318 h 645318"/>
                <a:gd name="connsiteX3" fmla="*/ 216694 w 216709"/>
                <a:gd name="connsiteY3" fmla="*/ 161925 h 645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709" h="645318">
                  <a:moveTo>
                    <a:pt x="216694" y="161925"/>
                  </a:moveTo>
                  <a:cubicBezTo>
                    <a:pt x="218282" y="60325"/>
                    <a:pt x="98425" y="30163"/>
                    <a:pt x="0" y="0"/>
                  </a:cubicBezTo>
                  <a:lnTo>
                    <a:pt x="0" y="645318"/>
                  </a:lnTo>
                  <a:cubicBezTo>
                    <a:pt x="72231" y="484187"/>
                    <a:pt x="215901" y="373063"/>
                    <a:pt x="216694" y="161925"/>
                  </a:cubicBezTo>
                  <a:close/>
                </a:path>
              </a:pathLst>
            </a:custGeom>
            <a:solidFill>
              <a:srgbClr val="6E0C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 flipH="1">
              <a:off x="5843752" y="3126839"/>
              <a:ext cx="216709" cy="645318"/>
            </a:xfrm>
            <a:custGeom>
              <a:avLst/>
              <a:gdLst>
                <a:gd name="connsiteX0" fmla="*/ 216694 w 216694"/>
                <a:gd name="connsiteY0" fmla="*/ 161925 h 645318"/>
                <a:gd name="connsiteX1" fmla="*/ 0 w 216694"/>
                <a:gd name="connsiteY1" fmla="*/ 0 h 645318"/>
                <a:gd name="connsiteX2" fmla="*/ 0 w 216694"/>
                <a:gd name="connsiteY2" fmla="*/ 645318 h 645318"/>
                <a:gd name="connsiteX3" fmla="*/ 216694 w 216694"/>
                <a:gd name="connsiteY3" fmla="*/ 161925 h 645318"/>
                <a:gd name="connsiteX0" fmla="*/ 216694 w 216694"/>
                <a:gd name="connsiteY0" fmla="*/ 161925 h 645318"/>
                <a:gd name="connsiteX1" fmla="*/ 0 w 216694"/>
                <a:gd name="connsiteY1" fmla="*/ 0 h 645318"/>
                <a:gd name="connsiteX2" fmla="*/ 0 w 216694"/>
                <a:gd name="connsiteY2" fmla="*/ 645318 h 645318"/>
                <a:gd name="connsiteX3" fmla="*/ 216694 w 216694"/>
                <a:gd name="connsiteY3" fmla="*/ 161925 h 645318"/>
                <a:gd name="connsiteX0" fmla="*/ 216694 w 216694"/>
                <a:gd name="connsiteY0" fmla="*/ 161925 h 645318"/>
                <a:gd name="connsiteX1" fmla="*/ 0 w 216694"/>
                <a:gd name="connsiteY1" fmla="*/ 0 h 645318"/>
                <a:gd name="connsiteX2" fmla="*/ 0 w 216694"/>
                <a:gd name="connsiteY2" fmla="*/ 645318 h 645318"/>
                <a:gd name="connsiteX3" fmla="*/ 216694 w 216694"/>
                <a:gd name="connsiteY3" fmla="*/ 161925 h 645318"/>
                <a:gd name="connsiteX0" fmla="*/ 216694 w 216706"/>
                <a:gd name="connsiteY0" fmla="*/ 161925 h 645318"/>
                <a:gd name="connsiteX1" fmla="*/ 0 w 216706"/>
                <a:gd name="connsiteY1" fmla="*/ 0 h 645318"/>
                <a:gd name="connsiteX2" fmla="*/ 0 w 216706"/>
                <a:gd name="connsiteY2" fmla="*/ 645318 h 645318"/>
                <a:gd name="connsiteX3" fmla="*/ 216694 w 216706"/>
                <a:gd name="connsiteY3" fmla="*/ 161925 h 645318"/>
                <a:gd name="connsiteX0" fmla="*/ 216694 w 216709"/>
                <a:gd name="connsiteY0" fmla="*/ 161925 h 645318"/>
                <a:gd name="connsiteX1" fmla="*/ 0 w 216709"/>
                <a:gd name="connsiteY1" fmla="*/ 0 h 645318"/>
                <a:gd name="connsiteX2" fmla="*/ 0 w 216709"/>
                <a:gd name="connsiteY2" fmla="*/ 645318 h 645318"/>
                <a:gd name="connsiteX3" fmla="*/ 216694 w 216709"/>
                <a:gd name="connsiteY3" fmla="*/ 161925 h 645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709" h="645318">
                  <a:moveTo>
                    <a:pt x="216694" y="161925"/>
                  </a:moveTo>
                  <a:cubicBezTo>
                    <a:pt x="218282" y="60325"/>
                    <a:pt x="98425" y="30163"/>
                    <a:pt x="0" y="0"/>
                  </a:cubicBezTo>
                  <a:lnTo>
                    <a:pt x="0" y="645318"/>
                  </a:lnTo>
                  <a:cubicBezTo>
                    <a:pt x="72231" y="484187"/>
                    <a:pt x="215901" y="373063"/>
                    <a:pt x="216694" y="161925"/>
                  </a:cubicBezTo>
                  <a:close/>
                </a:path>
              </a:pathLst>
            </a:custGeom>
            <a:solidFill>
              <a:srgbClr val="027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39FBB"/>
                </a:solidFill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6396847" y="2171957"/>
              <a:ext cx="216709" cy="645318"/>
            </a:xfrm>
            <a:custGeom>
              <a:avLst/>
              <a:gdLst>
                <a:gd name="connsiteX0" fmla="*/ 216694 w 216694"/>
                <a:gd name="connsiteY0" fmla="*/ 161925 h 645318"/>
                <a:gd name="connsiteX1" fmla="*/ 0 w 216694"/>
                <a:gd name="connsiteY1" fmla="*/ 0 h 645318"/>
                <a:gd name="connsiteX2" fmla="*/ 0 w 216694"/>
                <a:gd name="connsiteY2" fmla="*/ 645318 h 645318"/>
                <a:gd name="connsiteX3" fmla="*/ 216694 w 216694"/>
                <a:gd name="connsiteY3" fmla="*/ 161925 h 645318"/>
                <a:gd name="connsiteX0" fmla="*/ 216694 w 216694"/>
                <a:gd name="connsiteY0" fmla="*/ 161925 h 645318"/>
                <a:gd name="connsiteX1" fmla="*/ 0 w 216694"/>
                <a:gd name="connsiteY1" fmla="*/ 0 h 645318"/>
                <a:gd name="connsiteX2" fmla="*/ 0 w 216694"/>
                <a:gd name="connsiteY2" fmla="*/ 645318 h 645318"/>
                <a:gd name="connsiteX3" fmla="*/ 216694 w 216694"/>
                <a:gd name="connsiteY3" fmla="*/ 161925 h 645318"/>
                <a:gd name="connsiteX0" fmla="*/ 216694 w 216694"/>
                <a:gd name="connsiteY0" fmla="*/ 161925 h 645318"/>
                <a:gd name="connsiteX1" fmla="*/ 0 w 216694"/>
                <a:gd name="connsiteY1" fmla="*/ 0 h 645318"/>
                <a:gd name="connsiteX2" fmla="*/ 0 w 216694"/>
                <a:gd name="connsiteY2" fmla="*/ 645318 h 645318"/>
                <a:gd name="connsiteX3" fmla="*/ 216694 w 216694"/>
                <a:gd name="connsiteY3" fmla="*/ 161925 h 645318"/>
                <a:gd name="connsiteX0" fmla="*/ 216694 w 216706"/>
                <a:gd name="connsiteY0" fmla="*/ 161925 h 645318"/>
                <a:gd name="connsiteX1" fmla="*/ 0 w 216706"/>
                <a:gd name="connsiteY1" fmla="*/ 0 h 645318"/>
                <a:gd name="connsiteX2" fmla="*/ 0 w 216706"/>
                <a:gd name="connsiteY2" fmla="*/ 645318 h 645318"/>
                <a:gd name="connsiteX3" fmla="*/ 216694 w 216706"/>
                <a:gd name="connsiteY3" fmla="*/ 161925 h 645318"/>
                <a:gd name="connsiteX0" fmla="*/ 216694 w 216709"/>
                <a:gd name="connsiteY0" fmla="*/ 161925 h 645318"/>
                <a:gd name="connsiteX1" fmla="*/ 0 w 216709"/>
                <a:gd name="connsiteY1" fmla="*/ 0 h 645318"/>
                <a:gd name="connsiteX2" fmla="*/ 0 w 216709"/>
                <a:gd name="connsiteY2" fmla="*/ 645318 h 645318"/>
                <a:gd name="connsiteX3" fmla="*/ 216694 w 216709"/>
                <a:gd name="connsiteY3" fmla="*/ 161925 h 645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709" h="645318">
                  <a:moveTo>
                    <a:pt x="216694" y="161925"/>
                  </a:moveTo>
                  <a:cubicBezTo>
                    <a:pt x="218282" y="60325"/>
                    <a:pt x="98425" y="30163"/>
                    <a:pt x="0" y="0"/>
                  </a:cubicBezTo>
                  <a:lnTo>
                    <a:pt x="0" y="645318"/>
                  </a:lnTo>
                  <a:cubicBezTo>
                    <a:pt x="72231" y="484187"/>
                    <a:pt x="215901" y="373063"/>
                    <a:pt x="216694" y="161925"/>
                  </a:cubicBezTo>
                  <a:close/>
                </a:path>
              </a:pathLst>
            </a:custGeom>
            <a:solidFill>
              <a:srgbClr val="7F4F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6003954" y="979744"/>
              <a:ext cx="449399" cy="5470568"/>
              <a:chOff x="5622954" y="979744"/>
              <a:chExt cx="449399" cy="5470568"/>
            </a:xfrm>
            <a:effectLst>
              <a:outerShdw blurRad="101600" algn="ctr" rotWithShape="0">
                <a:prstClr val="black">
                  <a:alpha val="25000"/>
                </a:prstClr>
              </a:outerShdw>
            </a:effectLst>
          </p:grpSpPr>
          <p:sp>
            <p:nvSpPr>
              <p:cNvPr id="35" name="Isosceles Triangle 12"/>
              <p:cNvSpPr/>
              <p:nvPr/>
            </p:nvSpPr>
            <p:spPr>
              <a:xfrm rot="10800000">
                <a:off x="5638126" y="5442262"/>
                <a:ext cx="419056" cy="1008050"/>
              </a:xfrm>
              <a:custGeom>
                <a:avLst/>
                <a:gdLst/>
                <a:ahLst/>
                <a:cxnLst/>
                <a:rect l="l" t="t" r="r" b="b"/>
                <a:pathLst>
                  <a:path w="374905" h="1293876">
                    <a:moveTo>
                      <a:pt x="374905" y="912876"/>
                    </a:moveTo>
                    <a:lnTo>
                      <a:pt x="374905" y="1293876"/>
                    </a:lnTo>
                    <a:lnTo>
                      <a:pt x="0" y="1293876"/>
                    </a:lnTo>
                    <a:lnTo>
                      <a:pt x="0" y="912876"/>
                    </a:lnTo>
                    <a:lnTo>
                      <a:pt x="187452" y="0"/>
                    </a:lnTo>
                    <a:lnTo>
                      <a:pt x="374904" y="912876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/>
                  </a:gs>
                  <a:gs pos="100000">
                    <a:schemeClr val="accent6"/>
                  </a:gs>
                  <a:gs pos="50000">
                    <a:schemeClr val="accent6">
                      <a:lumMod val="40000"/>
                      <a:lumOff val="60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6" name="Freeform 35"/>
              <p:cNvSpPr/>
              <p:nvPr/>
            </p:nvSpPr>
            <p:spPr>
              <a:xfrm rot="16200000">
                <a:off x="3986529" y="3411674"/>
                <a:ext cx="3436065" cy="132873"/>
              </a:xfrm>
              <a:custGeom>
                <a:avLst/>
                <a:gdLst>
                  <a:gd name="connsiteX0" fmla="*/ 3436065 w 3436065"/>
                  <a:gd name="connsiteY0" fmla="*/ 0 h 132873"/>
                  <a:gd name="connsiteX1" fmla="*/ 3436065 w 3436065"/>
                  <a:gd name="connsiteY1" fmla="*/ 132873 h 132873"/>
                  <a:gd name="connsiteX2" fmla="*/ 0 w 3436065"/>
                  <a:gd name="connsiteY2" fmla="*/ 132873 h 132873"/>
                  <a:gd name="connsiteX3" fmla="*/ 0 w 3436065"/>
                  <a:gd name="connsiteY3" fmla="*/ 0 h 13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36065" h="132873">
                    <a:moveTo>
                      <a:pt x="3436065" y="0"/>
                    </a:moveTo>
                    <a:lnTo>
                      <a:pt x="3436065" y="132873"/>
                    </a:lnTo>
                    <a:lnTo>
                      <a:pt x="0" y="132873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EBC598"/>
                  </a:gs>
                  <a:gs pos="0">
                    <a:srgbClr val="D0A57A"/>
                  </a:gs>
                </a:gsLst>
                <a:lin ang="16200000" scaled="1"/>
                <a:tileRect/>
              </a:gra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7"/>
              <p:cNvSpPr/>
              <p:nvPr/>
            </p:nvSpPr>
            <p:spPr>
              <a:xfrm rot="16200000" flipV="1">
                <a:off x="3995535" y="3696556"/>
                <a:ext cx="3998124" cy="125169"/>
              </a:xfrm>
              <a:custGeom>
                <a:avLst/>
                <a:gdLst/>
                <a:ahLst/>
                <a:cxnLst/>
                <a:rect l="l" t="t" r="r" b="b"/>
                <a:pathLst>
                  <a:path w="4352027" h="137160">
                    <a:moveTo>
                      <a:pt x="84827" y="0"/>
                    </a:moveTo>
                    <a:lnTo>
                      <a:pt x="4352027" y="0"/>
                    </a:lnTo>
                    <a:lnTo>
                      <a:pt x="4352027" y="137160"/>
                    </a:lnTo>
                    <a:lnTo>
                      <a:pt x="84827" y="137160"/>
                    </a:lnTo>
                    <a:cubicBezTo>
                      <a:pt x="51807" y="132398"/>
                      <a:pt x="-8518" y="62641"/>
                      <a:pt x="1007" y="40005"/>
                    </a:cubicBezTo>
                    <a:cubicBezTo>
                      <a:pt x="10532" y="17369"/>
                      <a:pt x="49902" y="953"/>
                      <a:pt x="84827" y="0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rgbClr val="EBC598"/>
                  </a:gs>
                  <a:gs pos="0">
                    <a:srgbClr val="D0A57A"/>
                  </a:gs>
                </a:gsLst>
                <a:lin ang="16200000" scaled="1"/>
                <a:tileRect/>
              </a:gra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ound Same Side Corner Rectangle 37"/>
              <p:cNvSpPr/>
              <p:nvPr/>
            </p:nvSpPr>
            <p:spPr>
              <a:xfrm>
                <a:off x="5639003" y="979744"/>
                <a:ext cx="417298" cy="340627"/>
              </a:xfrm>
              <a:prstGeom prst="round2SameRect">
                <a:avLst>
                  <a:gd name="adj1" fmla="val 40436"/>
                  <a:gd name="adj2" fmla="val 0"/>
                </a:avLst>
              </a:prstGeom>
              <a:gradFill>
                <a:gsLst>
                  <a:gs pos="0">
                    <a:srgbClr val="F0EEAA"/>
                  </a:gs>
                  <a:gs pos="100000">
                    <a:srgbClr val="FFFF99"/>
                  </a:gs>
                </a:gsLst>
                <a:lin ang="5400000" scaled="1"/>
              </a:gradFill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8"/>
              <p:cNvSpPr>
                <a:spLocks/>
              </p:cNvSpPr>
              <p:nvPr/>
            </p:nvSpPr>
            <p:spPr>
              <a:xfrm rot="16200000">
                <a:off x="3839405" y="3674058"/>
                <a:ext cx="4016498" cy="177992"/>
              </a:xfrm>
              <a:custGeom>
                <a:avLst/>
                <a:gdLst/>
                <a:ahLst/>
                <a:cxnLst/>
                <a:rect l="l" t="t" r="r" b="b"/>
                <a:pathLst>
                  <a:path w="4360546" h="137161">
                    <a:moveTo>
                      <a:pt x="93346" y="0"/>
                    </a:moveTo>
                    <a:lnTo>
                      <a:pt x="4360546" y="0"/>
                    </a:lnTo>
                    <a:lnTo>
                      <a:pt x="4360546" y="137160"/>
                    </a:lnTo>
                    <a:lnTo>
                      <a:pt x="93351" y="137160"/>
                    </a:lnTo>
                    <a:cubicBezTo>
                      <a:pt x="93349" y="137161"/>
                      <a:pt x="93347" y="137161"/>
                      <a:pt x="93345" y="137161"/>
                    </a:cubicBezTo>
                    <a:cubicBezTo>
                      <a:pt x="58738" y="137161"/>
                      <a:pt x="0" y="89312"/>
                      <a:pt x="0" y="68581"/>
                    </a:cubicBezTo>
                    <a:cubicBezTo>
                      <a:pt x="0" y="47850"/>
                      <a:pt x="58738" y="1"/>
                      <a:pt x="93345" y="1"/>
                    </a:cubicBezTo>
                    <a:lnTo>
                      <a:pt x="93346" y="1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EBC598"/>
                  </a:gs>
                  <a:gs pos="0">
                    <a:srgbClr val="D0A57A"/>
                  </a:gs>
                </a:gsLst>
                <a:lin ang="5400000" scaled="1"/>
                <a:tileRect/>
              </a:gra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Isosceles Triangle 12"/>
              <p:cNvSpPr/>
              <p:nvPr/>
            </p:nvSpPr>
            <p:spPr>
              <a:xfrm rot="10800000">
                <a:off x="5767150" y="6165516"/>
                <a:ext cx="162202" cy="284796"/>
              </a:xfrm>
              <a:custGeom>
                <a:avLst/>
                <a:gdLst/>
                <a:ahLst/>
                <a:cxnLst/>
                <a:rect l="l" t="t" r="r" b="b"/>
                <a:pathLst>
                  <a:path w="145113" h="310005">
                    <a:moveTo>
                      <a:pt x="145113" y="297454"/>
                    </a:moveTo>
                    <a:cubicBezTo>
                      <a:pt x="118554" y="305919"/>
                      <a:pt x="90725" y="310005"/>
                      <a:pt x="62163" y="310005"/>
                    </a:cubicBezTo>
                    <a:lnTo>
                      <a:pt x="0" y="301858"/>
                    </a:lnTo>
                    <a:lnTo>
                      <a:pt x="73090" y="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 rot="16200000">
                <a:off x="5591156" y="1300331"/>
                <a:ext cx="512994" cy="449398"/>
              </a:xfrm>
              <a:prstGeom prst="rect">
                <a:avLst/>
              </a:prstGeom>
              <a:gradFill flip="none" rotWithShape="1">
                <a:gsLst>
                  <a:gs pos="0">
                    <a:srgbClr val="82CDC7"/>
                  </a:gs>
                  <a:gs pos="100000">
                    <a:srgbClr val="82CDC7"/>
                  </a:gs>
                  <a:gs pos="47000">
                    <a:srgbClr val="15B5E9"/>
                  </a:gs>
                  <a:gs pos="22000">
                    <a:srgbClr val="00465B"/>
                  </a:gs>
                  <a:gs pos="76000">
                    <a:srgbClr val="00465B"/>
                  </a:gs>
                </a:gsLst>
                <a:lin ang="16200000" scaled="1"/>
                <a:tileRect/>
              </a:gra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 rot="16200000">
                <a:off x="5834462" y="1484179"/>
                <a:ext cx="26383" cy="449398"/>
              </a:xfrm>
              <a:prstGeom prst="rect">
                <a:avLst/>
              </a:prstGeom>
              <a:solidFill>
                <a:srgbClr val="00465B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6200000">
                <a:off x="5834462" y="1384780"/>
                <a:ext cx="26383" cy="449398"/>
              </a:xfrm>
              <a:prstGeom prst="rect">
                <a:avLst/>
              </a:prstGeom>
              <a:solidFill>
                <a:srgbClr val="00465B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 rot="16200000">
                <a:off x="5834462" y="1434479"/>
                <a:ext cx="26383" cy="449398"/>
              </a:xfrm>
              <a:prstGeom prst="rect">
                <a:avLst/>
              </a:prstGeom>
              <a:solidFill>
                <a:srgbClr val="00465B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 rot="16200000">
                <a:off x="5834462" y="1217423"/>
                <a:ext cx="26383" cy="449398"/>
              </a:xfrm>
              <a:prstGeom prst="rect">
                <a:avLst/>
              </a:prstGeom>
              <a:solidFill>
                <a:srgbClr val="00465B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 rot="16200000">
                <a:off x="5834462" y="1118024"/>
                <a:ext cx="26383" cy="449398"/>
              </a:xfrm>
              <a:prstGeom prst="rect">
                <a:avLst/>
              </a:prstGeom>
              <a:solidFill>
                <a:srgbClr val="00465B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16200000">
                <a:off x="5834462" y="1167723"/>
                <a:ext cx="26383" cy="449398"/>
              </a:xfrm>
              <a:prstGeom prst="rect">
                <a:avLst/>
              </a:prstGeom>
              <a:solidFill>
                <a:srgbClr val="00465B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Freeform 17"/>
            <p:cNvSpPr>
              <a:spLocks/>
            </p:cNvSpPr>
            <p:nvPr/>
          </p:nvSpPr>
          <p:spPr>
            <a:xfrm rot="16200000">
              <a:off x="5809811" y="5263463"/>
              <a:ext cx="837687" cy="177992"/>
            </a:xfrm>
            <a:custGeom>
              <a:avLst/>
              <a:gdLst>
                <a:gd name="connsiteX0" fmla="*/ 837687 w 837687"/>
                <a:gd name="connsiteY0" fmla="*/ 0 h 177992"/>
                <a:gd name="connsiteX1" fmla="*/ 837687 w 837687"/>
                <a:gd name="connsiteY1" fmla="*/ 177991 h 177992"/>
                <a:gd name="connsiteX2" fmla="*/ 85986 w 837687"/>
                <a:gd name="connsiteY2" fmla="*/ 177991 h 177992"/>
                <a:gd name="connsiteX3" fmla="*/ 85980 w 837687"/>
                <a:gd name="connsiteY3" fmla="*/ 177992 h 177992"/>
                <a:gd name="connsiteX4" fmla="*/ 0 w 837687"/>
                <a:gd name="connsiteY4" fmla="*/ 88997 h 177992"/>
                <a:gd name="connsiteX5" fmla="*/ 85980 w 837687"/>
                <a:gd name="connsiteY5" fmla="*/ 1 h 177992"/>
                <a:gd name="connsiteX6" fmla="*/ 85981 w 837687"/>
                <a:gd name="connsiteY6" fmla="*/ 1 h 177992"/>
                <a:gd name="connsiteX7" fmla="*/ 85981 w 837687"/>
                <a:gd name="connsiteY7" fmla="*/ 0 h 177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687" h="177992">
                  <a:moveTo>
                    <a:pt x="837687" y="0"/>
                  </a:moveTo>
                  <a:lnTo>
                    <a:pt x="837687" y="177991"/>
                  </a:lnTo>
                  <a:lnTo>
                    <a:pt x="85986" y="177991"/>
                  </a:lnTo>
                  <a:cubicBezTo>
                    <a:pt x="85984" y="177992"/>
                    <a:pt x="85982" y="177992"/>
                    <a:pt x="85980" y="177992"/>
                  </a:cubicBezTo>
                  <a:cubicBezTo>
                    <a:pt x="54104" y="177992"/>
                    <a:pt x="0" y="115899"/>
                    <a:pt x="0" y="88997"/>
                  </a:cubicBezTo>
                  <a:cubicBezTo>
                    <a:pt x="0" y="62094"/>
                    <a:pt x="54104" y="1"/>
                    <a:pt x="85980" y="1"/>
                  </a:cubicBezTo>
                  <a:lnTo>
                    <a:pt x="85981" y="1"/>
                  </a:lnTo>
                  <a:lnTo>
                    <a:pt x="85981" y="0"/>
                  </a:lnTo>
                  <a:close/>
                </a:path>
              </a:pathLst>
            </a:custGeom>
            <a:solidFill>
              <a:srgbClr val="E1191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6072789" y="2514857"/>
              <a:ext cx="365570" cy="597693"/>
            </a:xfrm>
            <a:custGeom>
              <a:avLst/>
              <a:gdLst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23874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59568 w 361950"/>
                <a:gd name="connsiteY2" fmla="*/ 521493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59568 w 361950"/>
                <a:gd name="connsiteY2" fmla="*/ 521493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83406"/>
                <a:gd name="connsiteX1" fmla="*/ 361950 w 361950"/>
                <a:gd name="connsiteY1" fmla="*/ 0 h 583406"/>
                <a:gd name="connsiteX2" fmla="*/ 359568 w 361950"/>
                <a:gd name="connsiteY2" fmla="*/ 521493 h 583406"/>
                <a:gd name="connsiteX3" fmla="*/ 19050 w 361950"/>
                <a:gd name="connsiteY3" fmla="*/ 583406 h 583406"/>
                <a:gd name="connsiteX4" fmla="*/ 0 w 361950"/>
                <a:gd name="connsiteY4" fmla="*/ 476250 h 583406"/>
                <a:gd name="connsiteX0" fmla="*/ 0 w 361950"/>
                <a:gd name="connsiteY0" fmla="*/ 476250 h 583406"/>
                <a:gd name="connsiteX1" fmla="*/ 361950 w 361950"/>
                <a:gd name="connsiteY1" fmla="*/ 0 h 583406"/>
                <a:gd name="connsiteX2" fmla="*/ 359568 w 361950"/>
                <a:gd name="connsiteY2" fmla="*/ 521493 h 583406"/>
                <a:gd name="connsiteX3" fmla="*/ 19050 w 361950"/>
                <a:gd name="connsiteY3" fmla="*/ 583406 h 583406"/>
                <a:gd name="connsiteX4" fmla="*/ 0 w 361950"/>
                <a:gd name="connsiteY4" fmla="*/ 476250 h 583406"/>
                <a:gd name="connsiteX0" fmla="*/ 0 w 361950"/>
                <a:gd name="connsiteY0" fmla="*/ 476250 h 597693"/>
                <a:gd name="connsiteX1" fmla="*/ 361950 w 361950"/>
                <a:gd name="connsiteY1" fmla="*/ 0 h 597693"/>
                <a:gd name="connsiteX2" fmla="*/ 359568 w 361950"/>
                <a:gd name="connsiteY2" fmla="*/ 521493 h 597693"/>
                <a:gd name="connsiteX3" fmla="*/ 189 w 361950"/>
                <a:gd name="connsiteY3" fmla="*/ 597693 h 597693"/>
                <a:gd name="connsiteX4" fmla="*/ 0 w 361950"/>
                <a:gd name="connsiteY4" fmla="*/ 476250 h 59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597693">
                  <a:moveTo>
                    <a:pt x="0" y="476250"/>
                  </a:moveTo>
                  <a:cubicBezTo>
                    <a:pt x="99219" y="307975"/>
                    <a:pt x="315118" y="120650"/>
                    <a:pt x="361950" y="0"/>
                  </a:cubicBezTo>
                  <a:lnTo>
                    <a:pt x="359568" y="521493"/>
                  </a:lnTo>
                  <a:cubicBezTo>
                    <a:pt x="348455" y="565943"/>
                    <a:pt x="208946" y="543718"/>
                    <a:pt x="189" y="597693"/>
                  </a:cubicBezTo>
                  <a:lnTo>
                    <a:pt x="0" y="476250"/>
                  </a:ln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6019126" y="2328199"/>
              <a:ext cx="594430" cy="3430003"/>
              <a:chOff x="8776583" y="2008855"/>
              <a:chExt cx="594430" cy="3430003"/>
            </a:xfrm>
            <a:gradFill flip="none" rotWithShape="1">
              <a:gsLst>
                <a:gs pos="100000">
                  <a:srgbClr val="BE7315"/>
                </a:gs>
                <a:gs pos="65836">
                  <a:srgbClr val="F9DA63"/>
                </a:gs>
                <a:gs pos="22000">
                  <a:srgbClr val="E48119"/>
                </a:gs>
                <a:gs pos="0">
                  <a:srgbClr val="F2B340"/>
                </a:gs>
              </a:gsLst>
              <a:lin ang="0" scaled="1"/>
              <a:tileRect/>
            </a:gradFill>
          </p:grpSpPr>
          <p:sp>
            <p:nvSpPr>
              <p:cNvPr id="33" name="Freeform 32"/>
              <p:cNvSpPr/>
              <p:nvPr/>
            </p:nvSpPr>
            <p:spPr>
              <a:xfrm rot="16200000">
                <a:off x="7491340" y="4028442"/>
                <a:ext cx="2695659" cy="125173"/>
              </a:xfrm>
              <a:custGeom>
                <a:avLst/>
                <a:gdLst>
                  <a:gd name="connsiteX0" fmla="*/ 2695659 w 2695659"/>
                  <a:gd name="connsiteY0" fmla="*/ 0 h 132873"/>
                  <a:gd name="connsiteX1" fmla="*/ 2695659 w 2695659"/>
                  <a:gd name="connsiteY1" fmla="*/ 132873 h 132873"/>
                  <a:gd name="connsiteX2" fmla="*/ 77929 w 2695659"/>
                  <a:gd name="connsiteY2" fmla="*/ 132873 h 132873"/>
                  <a:gd name="connsiteX3" fmla="*/ 925 w 2695659"/>
                  <a:gd name="connsiteY3" fmla="*/ 38756 h 132873"/>
                  <a:gd name="connsiteX4" fmla="*/ 77929 w 2695659"/>
                  <a:gd name="connsiteY4" fmla="*/ 0 h 13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5659" h="132873">
                    <a:moveTo>
                      <a:pt x="2695659" y="0"/>
                    </a:moveTo>
                    <a:lnTo>
                      <a:pt x="2695659" y="132873"/>
                    </a:lnTo>
                    <a:lnTo>
                      <a:pt x="77929" y="132873"/>
                    </a:lnTo>
                    <a:cubicBezTo>
                      <a:pt x="47594" y="128259"/>
                      <a:pt x="-7826" y="60684"/>
                      <a:pt x="925" y="38756"/>
                    </a:cubicBezTo>
                    <a:cubicBezTo>
                      <a:pt x="9676" y="16827"/>
                      <a:pt x="45844" y="925"/>
                      <a:pt x="77929" y="0"/>
                    </a:cubicBezTo>
                    <a:close/>
                  </a:path>
                </a:pathLst>
              </a:custGeom>
              <a:grp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Freeform 33"/>
              <p:cNvSpPr/>
              <p:nvPr/>
            </p:nvSpPr>
            <p:spPr>
              <a:xfrm>
                <a:off x="8777289" y="2008855"/>
                <a:ext cx="593724" cy="795496"/>
              </a:xfrm>
              <a:custGeom>
                <a:avLst/>
                <a:gdLst>
                  <a:gd name="connsiteX0" fmla="*/ 0 w 619125"/>
                  <a:gd name="connsiteY0" fmla="*/ 698500 h 787400"/>
                  <a:gd name="connsiteX1" fmla="*/ 333375 w 619125"/>
                  <a:gd name="connsiteY1" fmla="*/ 352425 h 787400"/>
                  <a:gd name="connsiteX2" fmla="*/ 619125 w 619125"/>
                  <a:gd name="connsiteY2" fmla="*/ 0 h 787400"/>
                  <a:gd name="connsiteX3" fmla="*/ 619125 w 619125"/>
                  <a:gd name="connsiteY3" fmla="*/ 565150 h 787400"/>
                  <a:gd name="connsiteX4" fmla="*/ 88900 w 619125"/>
                  <a:gd name="connsiteY4" fmla="*/ 787400 h 787400"/>
                  <a:gd name="connsiteX5" fmla="*/ 0 w 619125"/>
                  <a:gd name="connsiteY5" fmla="*/ 698500 h 787400"/>
                  <a:gd name="connsiteX0" fmla="*/ 0 w 619125"/>
                  <a:gd name="connsiteY0" fmla="*/ 698500 h 787400"/>
                  <a:gd name="connsiteX1" fmla="*/ 333375 w 619125"/>
                  <a:gd name="connsiteY1" fmla="*/ 352425 h 787400"/>
                  <a:gd name="connsiteX2" fmla="*/ 619125 w 619125"/>
                  <a:gd name="connsiteY2" fmla="*/ 0 h 787400"/>
                  <a:gd name="connsiteX3" fmla="*/ 619125 w 619125"/>
                  <a:gd name="connsiteY3" fmla="*/ 565150 h 787400"/>
                  <a:gd name="connsiteX4" fmla="*/ 88900 w 619125"/>
                  <a:gd name="connsiteY4" fmla="*/ 787400 h 787400"/>
                  <a:gd name="connsiteX5" fmla="*/ 0 w 619125"/>
                  <a:gd name="connsiteY5" fmla="*/ 698500 h 787400"/>
                  <a:gd name="connsiteX0" fmla="*/ 0 w 619125"/>
                  <a:gd name="connsiteY0" fmla="*/ 698500 h 787400"/>
                  <a:gd name="connsiteX1" fmla="*/ 333375 w 619125"/>
                  <a:gd name="connsiteY1" fmla="*/ 352425 h 787400"/>
                  <a:gd name="connsiteX2" fmla="*/ 619125 w 619125"/>
                  <a:gd name="connsiteY2" fmla="*/ 0 h 787400"/>
                  <a:gd name="connsiteX3" fmla="*/ 619125 w 619125"/>
                  <a:gd name="connsiteY3" fmla="*/ 565150 h 787400"/>
                  <a:gd name="connsiteX4" fmla="*/ 88900 w 619125"/>
                  <a:gd name="connsiteY4" fmla="*/ 787400 h 787400"/>
                  <a:gd name="connsiteX5" fmla="*/ 0 w 619125"/>
                  <a:gd name="connsiteY5" fmla="*/ 698500 h 787400"/>
                  <a:gd name="connsiteX0" fmla="*/ 0 w 619125"/>
                  <a:gd name="connsiteY0" fmla="*/ 698500 h 787400"/>
                  <a:gd name="connsiteX1" fmla="*/ 333375 w 619125"/>
                  <a:gd name="connsiteY1" fmla="*/ 352425 h 787400"/>
                  <a:gd name="connsiteX2" fmla="*/ 619125 w 619125"/>
                  <a:gd name="connsiteY2" fmla="*/ 0 h 787400"/>
                  <a:gd name="connsiteX3" fmla="*/ 619125 w 619125"/>
                  <a:gd name="connsiteY3" fmla="*/ 565150 h 787400"/>
                  <a:gd name="connsiteX4" fmla="*/ 88900 w 619125"/>
                  <a:gd name="connsiteY4" fmla="*/ 787400 h 787400"/>
                  <a:gd name="connsiteX5" fmla="*/ 0 w 619125"/>
                  <a:gd name="connsiteY5" fmla="*/ 698500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17374 w 623887"/>
                  <a:gd name="connsiteY4" fmla="*/ 734925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5468 w 623887"/>
                  <a:gd name="connsiteY4" fmla="*/ 758737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5468 w 623887"/>
                  <a:gd name="connsiteY4" fmla="*/ 758737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3086 w 623887"/>
                  <a:gd name="connsiteY4" fmla="*/ 753974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3086 w 623887"/>
                  <a:gd name="connsiteY4" fmla="*/ 753974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3086 w 623887"/>
                  <a:gd name="connsiteY4" fmla="*/ 753974 h 787400"/>
                  <a:gd name="connsiteX5" fmla="*/ 0 w 623887"/>
                  <a:gd name="connsiteY5" fmla="*/ 686594 h 787400"/>
                  <a:gd name="connsiteX0" fmla="*/ 39401 w 620801"/>
                  <a:gd name="connsiteY0" fmla="*/ 636588 h 787400"/>
                  <a:gd name="connsiteX1" fmla="*/ 620801 w 620801"/>
                  <a:gd name="connsiteY1" fmla="*/ 0 h 787400"/>
                  <a:gd name="connsiteX2" fmla="*/ 620801 w 620801"/>
                  <a:gd name="connsiteY2" fmla="*/ 565150 h 787400"/>
                  <a:gd name="connsiteX3" fmla="*/ 90576 w 620801"/>
                  <a:gd name="connsiteY3" fmla="*/ 787400 h 787400"/>
                  <a:gd name="connsiteX4" fmla="*/ 0 w 620801"/>
                  <a:gd name="connsiteY4" fmla="*/ 753974 h 787400"/>
                  <a:gd name="connsiteX5" fmla="*/ 39401 w 620801"/>
                  <a:gd name="connsiteY5" fmla="*/ 636588 h 787400"/>
                  <a:gd name="connsiteX0" fmla="*/ 42744 w 624144"/>
                  <a:gd name="connsiteY0" fmla="*/ 636588 h 787400"/>
                  <a:gd name="connsiteX1" fmla="*/ 624144 w 624144"/>
                  <a:gd name="connsiteY1" fmla="*/ 0 h 787400"/>
                  <a:gd name="connsiteX2" fmla="*/ 624144 w 624144"/>
                  <a:gd name="connsiteY2" fmla="*/ 565150 h 787400"/>
                  <a:gd name="connsiteX3" fmla="*/ 93919 w 624144"/>
                  <a:gd name="connsiteY3" fmla="*/ 787400 h 787400"/>
                  <a:gd name="connsiteX4" fmla="*/ 3343 w 624144"/>
                  <a:gd name="connsiteY4" fmla="*/ 753974 h 787400"/>
                  <a:gd name="connsiteX5" fmla="*/ 997 w 624144"/>
                  <a:gd name="connsiteY5" fmla="*/ 699206 h 787400"/>
                  <a:gd name="connsiteX6" fmla="*/ 42744 w 624144"/>
                  <a:gd name="connsiteY6" fmla="*/ 636588 h 787400"/>
                  <a:gd name="connsiteX0" fmla="*/ 41747 w 623147"/>
                  <a:gd name="connsiteY0" fmla="*/ 63658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36588 h 787400"/>
                  <a:gd name="connsiteX0" fmla="*/ 41747 w 623147"/>
                  <a:gd name="connsiteY0" fmla="*/ 63658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36588 h 787400"/>
                  <a:gd name="connsiteX0" fmla="*/ 41747 w 623147"/>
                  <a:gd name="connsiteY0" fmla="*/ 61753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17538 h 787400"/>
                  <a:gd name="connsiteX0" fmla="*/ 41747 w 623147"/>
                  <a:gd name="connsiteY0" fmla="*/ 61753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17538 h 787400"/>
                  <a:gd name="connsiteX0" fmla="*/ 41747 w 623147"/>
                  <a:gd name="connsiteY0" fmla="*/ 61753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17538 h 787400"/>
                  <a:gd name="connsiteX0" fmla="*/ 41747 w 623147"/>
                  <a:gd name="connsiteY0" fmla="*/ 61753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17538 h 787400"/>
                  <a:gd name="connsiteX0" fmla="*/ 54243 w 623147"/>
                  <a:gd name="connsiteY0" fmla="*/ 648494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54243 w 623147"/>
                  <a:gd name="connsiteY6" fmla="*/ 648494 h 787400"/>
                  <a:gd name="connsiteX0" fmla="*/ 54396 w 623300"/>
                  <a:gd name="connsiteY0" fmla="*/ 648494 h 796329"/>
                  <a:gd name="connsiteX1" fmla="*/ 623300 w 623300"/>
                  <a:gd name="connsiteY1" fmla="*/ 0 h 796329"/>
                  <a:gd name="connsiteX2" fmla="*/ 623300 w 623300"/>
                  <a:gd name="connsiteY2" fmla="*/ 565150 h 796329"/>
                  <a:gd name="connsiteX3" fmla="*/ 93075 w 623300"/>
                  <a:gd name="connsiteY3" fmla="*/ 787400 h 796329"/>
                  <a:gd name="connsiteX4" fmla="*/ 0 w 623300"/>
                  <a:gd name="connsiteY4" fmla="*/ 789693 h 796329"/>
                  <a:gd name="connsiteX5" fmla="*/ 153 w 623300"/>
                  <a:gd name="connsiteY5" fmla="*/ 699206 h 796329"/>
                  <a:gd name="connsiteX6" fmla="*/ 54396 w 623300"/>
                  <a:gd name="connsiteY6" fmla="*/ 648494 h 796329"/>
                  <a:gd name="connsiteX0" fmla="*/ 54396 w 623300"/>
                  <a:gd name="connsiteY0" fmla="*/ 648494 h 796329"/>
                  <a:gd name="connsiteX1" fmla="*/ 623300 w 623300"/>
                  <a:gd name="connsiteY1" fmla="*/ 0 h 796329"/>
                  <a:gd name="connsiteX2" fmla="*/ 623300 w 623300"/>
                  <a:gd name="connsiteY2" fmla="*/ 565150 h 796329"/>
                  <a:gd name="connsiteX3" fmla="*/ 93075 w 623300"/>
                  <a:gd name="connsiteY3" fmla="*/ 787400 h 796329"/>
                  <a:gd name="connsiteX4" fmla="*/ 0 w 623300"/>
                  <a:gd name="connsiteY4" fmla="*/ 789693 h 796329"/>
                  <a:gd name="connsiteX5" fmla="*/ 2653 w 623300"/>
                  <a:gd name="connsiteY5" fmla="*/ 742068 h 796329"/>
                  <a:gd name="connsiteX6" fmla="*/ 54396 w 623300"/>
                  <a:gd name="connsiteY6" fmla="*/ 648494 h 796329"/>
                  <a:gd name="connsiteX0" fmla="*/ 54396 w 623300"/>
                  <a:gd name="connsiteY0" fmla="*/ 648494 h 796329"/>
                  <a:gd name="connsiteX1" fmla="*/ 623300 w 623300"/>
                  <a:gd name="connsiteY1" fmla="*/ 0 h 796329"/>
                  <a:gd name="connsiteX2" fmla="*/ 623300 w 623300"/>
                  <a:gd name="connsiteY2" fmla="*/ 565150 h 796329"/>
                  <a:gd name="connsiteX3" fmla="*/ 93075 w 623300"/>
                  <a:gd name="connsiteY3" fmla="*/ 787400 h 796329"/>
                  <a:gd name="connsiteX4" fmla="*/ 0 w 623300"/>
                  <a:gd name="connsiteY4" fmla="*/ 789693 h 796329"/>
                  <a:gd name="connsiteX5" fmla="*/ 2653 w 623300"/>
                  <a:gd name="connsiteY5" fmla="*/ 742068 h 796329"/>
                  <a:gd name="connsiteX6" fmla="*/ 54396 w 623300"/>
                  <a:gd name="connsiteY6" fmla="*/ 648494 h 796329"/>
                  <a:gd name="connsiteX0" fmla="*/ 51743 w 620647"/>
                  <a:gd name="connsiteY0" fmla="*/ 648494 h 796256"/>
                  <a:gd name="connsiteX1" fmla="*/ 620647 w 620647"/>
                  <a:gd name="connsiteY1" fmla="*/ 0 h 796256"/>
                  <a:gd name="connsiteX2" fmla="*/ 620647 w 620647"/>
                  <a:gd name="connsiteY2" fmla="*/ 565150 h 796256"/>
                  <a:gd name="connsiteX3" fmla="*/ 90422 w 620647"/>
                  <a:gd name="connsiteY3" fmla="*/ 787400 h 796256"/>
                  <a:gd name="connsiteX4" fmla="*/ 0 w 620647"/>
                  <a:gd name="connsiteY4" fmla="*/ 742068 h 796256"/>
                  <a:gd name="connsiteX5" fmla="*/ 51743 w 620647"/>
                  <a:gd name="connsiteY5" fmla="*/ 648494 h 796256"/>
                  <a:gd name="connsiteX0" fmla="*/ 51743 w 620647"/>
                  <a:gd name="connsiteY0" fmla="*/ 648494 h 796256"/>
                  <a:gd name="connsiteX1" fmla="*/ 620647 w 620647"/>
                  <a:gd name="connsiteY1" fmla="*/ 0 h 796256"/>
                  <a:gd name="connsiteX2" fmla="*/ 620647 w 620647"/>
                  <a:gd name="connsiteY2" fmla="*/ 565150 h 796256"/>
                  <a:gd name="connsiteX3" fmla="*/ 90422 w 620647"/>
                  <a:gd name="connsiteY3" fmla="*/ 787400 h 796256"/>
                  <a:gd name="connsiteX4" fmla="*/ 0 w 620647"/>
                  <a:gd name="connsiteY4" fmla="*/ 742068 h 796256"/>
                  <a:gd name="connsiteX5" fmla="*/ 51743 w 620647"/>
                  <a:gd name="connsiteY5" fmla="*/ 648494 h 796256"/>
                  <a:gd name="connsiteX0" fmla="*/ 51778 w 620682"/>
                  <a:gd name="connsiteY0" fmla="*/ 648494 h 796256"/>
                  <a:gd name="connsiteX1" fmla="*/ 620682 w 620682"/>
                  <a:gd name="connsiteY1" fmla="*/ 0 h 796256"/>
                  <a:gd name="connsiteX2" fmla="*/ 620682 w 620682"/>
                  <a:gd name="connsiteY2" fmla="*/ 565150 h 796256"/>
                  <a:gd name="connsiteX3" fmla="*/ 90457 w 620682"/>
                  <a:gd name="connsiteY3" fmla="*/ 787400 h 796256"/>
                  <a:gd name="connsiteX4" fmla="*/ 35 w 620682"/>
                  <a:gd name="connsiteY4" fmla="*/ 742068 h 796256"/>
                  <a:gd name="connsiteX5" fmla="*/ 51778 w 620682"/>
                  <a:gd name="connsiteY5" fmla="*/ 648494 h 796256"/>
                  <a:gd name="connsiteX0" fmla="*/ 51778 w 620682"/>
                  <a:gd name="connsiteY0" fmla="*/ 648494 h 796256"/>
                  <a:gd name="connsiteX1" fmla="*/ 620682 w 620682"/>
                  <a:gd name="connsiteY1" fmla="*/ 0 h 796256"/>
                  <a:gd name="connsiteX2" fmla="*/ 620682 w 620682"/>
                  <a:gd name="connsiteY2" fmla="*/ 565150 h 796256"/>
                  <a:gd name="connsiteX3" fmla="*/ 90457 w 620682"/>
                  <a:gd name="connsiteY3" fmla="*/ 787400 h 796256"/>
                  <a:gd name="connsiteX4" fmla="*/ 35 w 620682"/>
                  <a:gd name="connsiteY4" fmla="*/ 742068 h 796256"/>
                  <a:gd name="connsiteX5" fmla="*/ 51778 w 620682"/>
                  <a:gd name="connsiteY5" fmla="*/ 648494 h 796256"/>
                  <a:gd name="connsiteX0" fmla="*/ 51773 w 620677"/>
                  <a:gd name="connsiteY0" fmla="*/ 648494 h 796256"/>
                  <a:gd name="connsiteX1" fmla="*/ 620677 w 620677"/>
                  <a:gd name="connsiteY1" fmla="*/ 0 h 796256"/>
                  <a:gd name="connsiteX2" fmla="*/ 620677 w 620677"/>
                  <a:gd name="connsiteY2" fmla="*/ 565150 h 796256"/>
                  <a:gd name="connsiteX3" fmla="*/ 90452 w 620677"/>
                  <a:gd name="connsiteY3" fmla="*/ 787400 h 796256"/>
                  <a:gd name="connsiteX4" fmla="*/ 30 w 620677"/>
                  <a:gd name="connsiteY4" fmla="*/ 742068 h 796256"/>
                  <a:gd name="connsiteX5" fmla="*/ 51773 w 620677"/>
                  <a:gd name="connsiteY5" fmla="*/ 648494 h 796256"/>
                  <a:gd name="connsiteX0" fmla="*/ 51743 w 620647"/>
                  <a:gd name="connsiteY0" fmla="*/ 648494 h 796256"/>
                  <a:gd name="connsiteX1" fmla="*/ 620647 w 620647"/>
                  <a:gd name="connsiteY1" fmla="*/ 0 h 796256"/>
                  <a:gd name="connsiteX2" fmla="*/ 620647 w 620647"/>
                  <a:gd name="connsiteY2" fmla="*/ 565150 h 796256"/>
                  <a:gd name="connsiteX3" fmla="*/ 90422 w 620647"/>
                  <a:gd name="connsiteY3" fmla="*/ 787400 h 796256"/>
                  <a:gd name="connsiteX4" fmla="*/ 0 w 620647"/>
                  <a:gd name="connsiteY4" fmla="*/ 742068 h 796256"/>
                  <a:gd name="connsiteX5" fmla="*/ 51743 w 620647"/>
                  <a:gd name="connsiteY5" fmla="*/ 648494 h 796256"/>
                  <a:gd name="connsiteX0" fmla="*/ 51743 w 620647"/>
                  <a:gd name="connsiteY0" fmla="*/ 648494 h 796256"/>
                  <a:gd name="connsiteX1" fmla="*/ 620647 w 620647"/>
                  <a:gd name="connsiteY1" fmla="*/ 0 h 796256"/>
                  <a:gd name="connsiteX2" fmla="*/ 620647 w 620647"/>
                  <a:gd name="connsiteY2" fmla="*/ 565150 h 796256"/>
                  <a:gd name="connsiteX3" fmla="*/ 90422 w 620647"/>
                  <a:gd name="connsiteY3" fmla="*/ 787400 h 796256"/>
                  <a:gd name="connsiteX4" fmla="*/ 0 w 620647"/>
                  <a:gd name="connsiteY4" fmla="*/ 742068 h 796256"/>
                  <a:gd name="connsiteX5" fmla="*/ 51743 w 620647"/>
                  <a:gd name="connsiteY5" fmla="*/ 648494 h 796256"/>
                  <a:gd name="connsiteX0" fmla="*/ 51743 w 620647"/>
                  <a:gd name="connsiteY0" fmla="*/ 648494 h 796256"/>
                  <a:gd name="connsiteX1" fmla="*/ 620647 w 620647"/>
                  <a:gd name="connsiteY1" fmla="*/ 0 h 796256"/>
                  <a:gd name="connsiteX2" fmla="*/ 620647 w 620647"/>
                  <a:gd name="connsiteY2" fmla="*/ 565150 h 796256"/>
                  <a:gd name="connsiteX3" fmla="*/ 90422 w 620647"/>
                  <a:gd name="connsiteY3" fmla="*/ 787400 h 796256"/>
                  <a:gd name="connsiteX4" fmla="*/ 0 w 620647"/>
                  <a:gd name="connsiteY4" fmla="*/ 742068 h 796256"/>
                  <a:gd name="connsiteX5" fmla="*/ 51743 w 620647"/>
                  <a:gd name="connsiteY5" fmla="*/ 648494 h 79625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3147" h="795496">
                    <a:moveTo>
                      <a:pt x="54243" y="648494"/>
                    </a:moveTo>
                    <a:cubicBezTo>
                      <a:pt x="265637" y="376767"/>
                      <a:pt x="528691" y="291704"/>
                      <a:pt x="623147" y="0"/>
                    </a:cubicBezTo>
                    <a:lnTo>
                      <a:pt x="623147" y="565150"/>
                    </a:lnTo>
                    <a:cubicBezTo>
                      <a:pt x="622618" y="674952"/>
                      <a:pt x="298239" y="682360"/>
                      <a:pt x="92922" y="787400"/>
                    </a:cubicBezTo>
                    <a:cubicBezTo>
                      <a:pt x="-10519" y="816886"/>
                      <a:pt x="6446" y="758075"/>
                      <a:pt x="0" y="734924"/>
                    </a:cubicBezTo>
                    <a:cubicBezTo>
                      <a:pt x="1420" y="718814"/>
                      <a:pt x="30328" y="681273"/>
                      <a:pt x="54243" y="64849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Freeform 20"/>
            <p:cNvSpPr/>
            <p:nvPr/>
          </p:nvSpPr>
          <p:spPr>
            <a:xfrm flipH="1">
              <a:off x="6019126" y="3474503"/>
              <a:ext cx="365570" cy="600074"/>
            </a:xfrm>
            <a:custGeom>
              <a:avLst/>
              <a:gdLst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23874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59568 w 361950"/>
                <a:gd name="connsiteY2" fmla="*/ 521493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59568 w 361950"/>
                <a:gd name="connsiteY2" fmla="*/ 521493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83406"/>
                <a:gd name="connsiteX1" fmla="*/ 361950 w 361950"/>
                <a:gd name="connsiteY1" fmla="*/ 0 h 583406"/>
                <a:gd name="connsiteX2" fmla="*/ 359568 w 361950"/>
                <a:gd name="connsiteY2" fmla="*/ 521493 h 583406"/>
                <a:gd name="connsiteX3" fmla="*/ 19050 w 361950"/>
                <a:gd name="connsiteY3" fmla="*/ 583406 h 583406"/>
                <a:gd name="connsiteX4" fmla="*/ 0 w 361950"/>
                <a:gd name="connsiteY4" fmla="*/ 476250 h 583406"/>
                <a:gd name="connsiteX0" fmla="*/ 0 w 361950"/>
                <a:gd name="connsiteY0" fmla="*/ 476250 h 583406"/>
                <a:gd name="connsiteX1" fmla="*/ 361950 w 361950"/>
                <a:gd name="connsiteY1" fmla="*/ 0 h 583406"/>
                <a:gd name="connsiteX2" fmla="*/ 359568 w 361950"/>
                <a:gd name="connsiteY2" fmla="*/ 521493 h 583406"/>
                <a:gd name="connsiteX3" fmla="*/ 19050 w 361950"/>
                <a:gd name="connsiteY3" fmla="*/ 583406 h 583406"/>
                <a:gd name="connsiteX4" fmla="*/ 0 w 361950"/>
                <a:gd name="connsiteY4" fmla="*/ 476250 h 583406"/>
                <a:gd name="connsiteX0" fmla="*/ 0 w 361950"/>
                <a:gd name="connsiteY0" fmla="*/ 476250 h 592931"/>
                <a:gd name="connsiteX1" fmla="*/ 361950 w 361950"/>
                <a:gd name="connsiteY1" fmla="*/ 0 h 592931"/>
                <a:gd name="connsiteX2" fmla="*/ 359568 w 361950"/>
                <a:gd name="connsiteY2" fmla="*/ 521493 h 592931"/>
                <a:gd name="connsiteX3" fmla="*/ 11978 w 361950"/>
                <a:gd name="connsiteY3" fmla="*/ 592931 h 592931"/>
                <a:gd name="connsiteX4" fmla="*/ 0 w 361950"/>
                <a:gd name="connsiteY4" fmla="*/ 476250 h 592931"/>
                <a:gd name="connsiteX0" fmla="*/ 0 w 361950"/>
                <a:gd name="connsiteY0" fmla="*/ 476250 h 600074"/>
                <a:gd name="connsiteX1" fmla="*/ 361950 w 361950"/>
                <a:gd name="connsiteY1" fmla="*/ 0 h 600074"/>
                <a:gd name="connsiteX2" fmla="*/ 359568 w 361950"/>
                <a:gd name="connsiteY2" fmla="*/ 521493 h 600074"/>
                <a:gd name="connsiteX3" fmla="*/ 14336 w 361950"/>
                <a:gd name="connsiteY3" fmla="*/ 600074 h 600074"/>
                <a:gd name="connsiteX4" fmla="*/ 0 w 361950"/>
                <a:gd name="connsiteY4" fmla="*/ 476250 h 60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600074">
                  <a:moveTo>
                    <a:pt x="0" y="476250"/>
                  </a:moveTo>
                  <a:cubicBezTo>
                    <a:pt x="99219" y="307975"/>
                    <a:pt x="315118" y="120650"/>
                    <a:pt x="361950" y="0"/>
                  </a:cubicBezTo>
                  <a:lnTo>
                    <a:pt x="359568" y="521493"/>
                  </a:lnTo>
                  <a:cubicBezTo>
                    <a:pt x="348455" y="565943"/>
                    <a:pt x="223093" y="546099"/>
                    <a:pt x="14336" y="600074"/>
                  </a:cubicBezTo>
                  <a:lnTo>
                    <a:pt x="0" y="476250"/>
                  </a:ln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5843752" y="3291020"/>
              <a:ext cx="594429" cy="2467183"/>
              <a:chOff x="8601209" y="2971676"/>
              <a:chExt cx="594429" cy="2467183"/>
            </a:xfrm>
            <a:gradFill>
              <a:gsLst>
                <a:gs pos="100000">
                  <a:srgbClr val="166A7E"/>
                </a:gs>
                <a:gs pos="42000">
                  <a:srgbClr val="B9E6D1"/>
                </a:gs>
                <a:gs pos="0">
                  <a:srgbClr val="009EBB"/>
                </a:gs>
              </a:gsLst>
              <a:lin ang="0" scaled="1"/>
            </a:gradFill>
          </p:grpSpPr>
          <p:sp>
            <p:nvSpPr>
              <p:cNvPr id="31" name="Freeform 30"/>
              <p:cNvSpPr/>
              <p:nvPr/>
            </p:nvSpPr>
            <p:spPr>
              <a:xfrm rot="5400000" flipH="1">
                <a:off x="8265794" y="4509014"/>
                <a:ext cx="1734516" cy="125173"/>
              </a:xfrm>
              <a:custGeom>
                <a:avLst/>
                <a:gdLst>
                  <a:gd name="connsiteX0" fmla="*/ 1734516 w 1734516"/>
                  <a:gd name="connsiteY0" fmla="*/ 125173 h 125173"/>
                  <a:gd name="connsiteX1" fmla="*/ 1734516 w 1734516"/>
                  <a:gd name="connsiteY1" fmla="*/ 0 h 125173"/>
                  <a:gd name="connsiteX2" fmla="*/ 77929 w 1734516"/>
                  <a:gd name="connsiteY2" fmla="*/ 0 h 125173"/>
                  <a:gd name="connsiteX3" fmla="*/ 925 w 1734516"/>
                  <a:gd name="connsiteY3" fmla="*/ 36510 h 125173"/>
                  <a:gd name="connsiteX4" fmla="*/ 77929 w 1734516"/>
                  <a:gd name="connsiteY4" fmla="*/ 125173 h 125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4516" h="125173">
                    <a:moveTo>
                      <a:pt x="1734516" y="125173"/>
                    </a:moveTo>
                    <a:lnTo>
                      <a:pt x="1734516" y="0"/>
                    </a:lnTo>
                    <a:lnTo>
                      <a:pt x="77929" y="0"/>
                    </a:lnTo>
                    <a:cubicBezTo>
                      <a:pt x="45844" y="871"/>
                      <a:pt x="9676" y="15852"/>
                      <a:pt x="925" y="36510"/>
                    </a:cubicBezTo>
                    <a:cubicBezTo>
                      <a:pt x="-7826" y="57167"/>
                      <a:pt x="47594" y="120826"/>
                      <a:pt x="77929" y="125173"/>
                    </a:cubicBezTo>
                    <a:close/>
                  </a:path>
                </a:pathLst>
              </a:custGeom>
              <a:grp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2" name="Freeform 31"/>
              <p:cNvSpPr/>
              <p:nvPr/>
            </p:nvSpPr>
            <p:spPr>
              <a:xfrm flipH="1">
                <a:off x="8601209" y="2971676"/>
                <a:ext cx="593724" cy="795496"/>
              </a:xfrm>
              <a:custGeom>
                <a:avLst/>
                <a:gdLst>
                  <a:gd name="connsiteX0" fmla="*/ 0 w 619125"/>
                  <a:gd name="connsiteY0" fmla="*/ 698500 h 787400"/>
                  <a:gd name="connsiteX1" fmla="*/ 333375 w 619125"/>
                  <a:gd name="connsiteY1" fmla="*/ 352425 h 787400"/>
                  <a:gd name="connsiteX2" fmla="*/ 619125 w 619125"/>
                  <a:gd name="connsiteY2" fmla="*/ 0 h 787400"/>
                  <a:gd name="connsiteX3" fmla="*/ 619125 w 619125"/>
                  <a:gd name="connsiteY3" fmla="*/ 565150 h 787400"/>
                  <a:gd name="connsiteX4" fmla="*/ 88900 w 619125"/>
                  <a:gd name="connsiteY4" fmla="*/ 787400 h 787400"/>
                  <a:gd name="connsiteX5" fmla="*/ 0 w 619125"/>
                  <a:gd name="connsiteY5" fmla="*/ 698500 h 787400"/>
                  <a:gd name="connsiteX0" fmla="*/ 0 w 619125"/>
                  <a:gd name="connsiteY0" fmla="*/ 698500 h 787400"/>
                  <a:gd name="connsiteX1" fmla="*/ 333375 w 619125"/>
                  <a:gd name="connsiteY1" fmla="*/ 352425 h 787400"/>
                  <a:gd name="connsiteX2" fmla="*/ 619125 w 619125"/>
                  <a:gd name="connsiteY2" fmla="*/ 0 h 787400"/>
                  <a:gd name="connsiteX3" fmla="*/ 619125 w 619125"/>
                  <a:gd name="connsiteY3" fmla="*/ 565150 h 787400"/>
                  <a:gd name="connsiteX4" fmla="*/ 88900 w 619125"/>
                  <a:gd name="connsiteY4" fmla="*/ 787400 h 787400"/>
                  <a:gd name="connsiteX5" fmla="*/ 0 w 619125"/>
                  <a:gd name="connsiteY5" fmla="*/ 698500 h 787400"/>
                  <a:gd name="connsiteX0" fmla="*/ 0 w 619125"/>
                  <a:gd name="connsiteY0" fmla="*/ 698500 h 787400"/>
                  <a:gd name="connsiteX1" fmla="*/ 333375 w 619125"/>
                  <a:gd name="connsiteY1" fmla="*/ 352425 h 787400"/>
                  <a:gd name="connsiteX2" fmla="*/ 619125 w 619125"/>
                  <a:gd name="connsiteY2" fmla="*/ 0 h 787400"/>
                  <a:gd name="connsiteX3" fmla="*/ 619125 w 619125"/>
                  <a:gd name="connsiteY3" fmla="*/ 565150 h 787400"/>
                  <a:gd name="connsiteX4" fmla="*/ 88900 w 619125"/>
                  <a:gd name="connsiteY4" fmla="*/ 787400 h 787400"/>
                  <a:gd name="connsiteX5" fmla="*/ 0 w 619125"/>
                  <a:gd name="connsiteY5" fmla="*/ 698500 h 787400"/>
                  <a:gd name="connsiteX0" fmla="*/ 0 w 619125"/>
                  <a:gd name="connsiteY0" fmla="*/ 698500 h 787400"/>
                  <a:gd name="connsiteX1" fmla="*/ 333375 w 619125"/>
                  <a:gd name="connsiteY1" fmla="*/ 352425 h 787400"/>
                  <a:gd name="connsiteX2" fmla="*/ 619125 w 619125"/>
                  <a:gd name="connsiteY2" fmla="*/ 0 h 787400"/>
                  <a:gd name="connsiteX3" fmla="*/ 619125 w 619125"/>
                  <a:gd name="connsiteY3" fmla="*/ 565150 h 787400"/>
                  <a:gd name="connsiteX4" fmla="*/ 88900 w 619125"/>
                  <a:gd name="connsiteY4" fmla="*/ 787400 h 787400"/>
                  <a:gd name="connsiteX5" fmla="*/ 0 w 619125"/>
                  <a:gd name="connsiteY5" fmla="*/ 698500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338137 w 623887"/>
                  <a:gd name="connsiteY1" fmla="*/ 352425 h 787400"/>
                  <a:gd name="connsiteX2" fmla="*/ 623887 w 623887"/>
                  <a:gd name="connsiteY2" fmla="*/ 0 h 787400"/>
                  <a:gd name="connsiteX3" fmla="*/ 623887 w 623887"/>
                  <a:gd name="connsiteY3" fmla="*/ 565150 h 787400"/>
                  <a:gd name="connsiteX4" fmla="*/ 93662 w 623887"/>
                  <a:gd name="connsiteY4" fmla="*/ 787400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0 w 623887"/>
                  <a:gd name="connsiteY4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17374 w 623887"/>
                  <a:gd name="connsiteY4" fmla="*/ 734925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5468 w 623887"/>
                  <a:gd name="connsiteY4" fmla="*/ 758737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5468 w 623887"/>
                  <a:gd name="connsiteY4" fmla="*/ 758737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3086 w 623887"/>
                  <a:gd name="connsiteY4" fmla="*/ 753974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3086 w 623887"/>
                  <a:gd name="connsiteY4" fmla="*/ 753974 h 787400"/>
                  <a:gd name="connsiteX5" fmla="*/ 0 w 623887"/>
                  <a:gd name="connsiteY5" fmla="*/ 686594 h 787400"/>
                  <a:gd name="connsiteX0" fmla="*/ 0 w 623887"/>
                  <a:gd name="connsiteY0" fmla="*/ 686594 h 787400"/>
                  <a:gd name="connsiteX1" fmla="*/ 623887 w 623887"/>
                  <a:gd name="connsiteY1" fmla="*/ 0 h 787400"/>
                  <a:gd name="connsiteX2" fmla="*/ 623887 w 623887"/>
                  <a:gd name="connsiteY2" fmla="*/ 565150 h 787400"/>
                  <a:gd name="connsiteX3" fmla="*/ 93662 w 623887"/>
                  <a:gd name="connsiteY3" fmla="*/ 787400 h 787400"/>
                  <a:gd name="connsiteX4" fmla="*/ 3086 w 623887"/>
                  <a:gd name="connsiteY4" fmla="*/ 753974 h 787400"/>
                  <a:gd name="connsiteX5" fmla="*/ 0 w 623887"/>
                  <a:gd name="connsiteY5" fmla="*/ 686594 h 787400"/>
                  <a:gd name="connsiteX0" fmla="*/ 39401 w 620801"/>
                  <a:gd name="connsiteY0" fmla="*/ 636588 h 787400"/>
                  <a:gd name="connsiteX1" fmla="*/ 620801 w 620801"/>
                  <a:gd name="connsiteY1" fmla="*/ 0 h 787400"/>
                  <a:gd name="connsiteX2" fmla="*/ 620801 w 620801"/>
                  <a:gd name="connsiteY2" fmla="*/ 565150 h 787400"/>
                  <a:gd name="connsiteX3" fmla="*/ 90576 w 620801"/>
                  <a:gd name="connsiteY3" fmla="*/ 787400 h 787400"/>
                  <a:gd name="connsiteX4" fmla="*/ 0 w 620801"/>
                  <a:gd name="connsiteY4" fmla="*/ 753974 h 787400"/>
                  <a:gd name="connsiteX5" fmla="*/ 39401 w 620801"/>
                  <a:gd name="connsiteY5" fmla="*/ 636588 h 787400"/>
                  <a:gd name="connsiteX0" fmla="*/ 42744 w 624144"/>
                  <a:gd name="connsiteY0" fmla="*/ 636588 h 787400"/>
                  <a:gd name="connsiteX1" fmla="*/ 624144 w 624144"/>
                  <a:gd name="connsiteY1" fmla="*/ 0 h 787400"/>
                  <a:gd name="connsiteX2" fmla="*/ 624144 w 624144"/>
                  <a:gd name="connsiteY2" fmla="*/ 565150 h 787400"/>
                  <a:gd name="connsiteX3" fmla="*/ 93919 w 624144"/>
                  <a:gd name="connsiteY3" fmla="*/ 787400 h 787400"/>
                  <a:gd name="connsiteX4" fmla="*/ 3343 w 624144"/>
                  <a:gd name="connsiteY4" fmla="*/ 753974 h 787400"/>
                  <a:gd name="connsiteX5" fmla="*/ 997 w 624144"/>
                  <a:gd name="connsiteY5" fmla="*/ 699206 h 787400"/>
                  <a:gd name="connsiteX6" fmla="*/ 42744 w 624144"/>
                  <a:gd name="connsiteY6" fmla="*/ 636588 h 787400"/>
                  <a:gd name="connsiteX0" fmla="*/ 41747 w 623147"/>
                  <a:gd name="connsiteY0" fmla="*/ 63658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36588 h 787400"/>
                  <a:gd name="connsiteX0" fmla="*/ 41747 w 623147"/>
                  <a:gd name="connsiteY0" fmla="*/ 63658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36588 h 787400"/>
                  <a:gd name="connsiteX0" fmla="*/ 41747 w 623147"/>
                  <a:gd name="connsiteY0" fmla="*/ 61753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17538 h 787400"/>
                  <a:gd name="connsiteX0" fmla="*/ 41747 w 623147"/>
                  <a:gd name="connsiteY0" fmla="*/ 61753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17538 h 787400"/>
                  <a:gd name="connsiteX0" fmla="*/ 41747 w 623147"/>
                  <a:gd name="connsiteY0" fmla="*/ 61753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17538 h 787400"/>
                  <a:gd name="connsiteX0" fmla="*/ 41747 w 623147"/>
                  <a:gd name="connsiteY0" fmla="*/ 617538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41747 w 623147"/>
                  <a:gd name="connsiteY6" fmla="*/ 617538 h 787400"/>
                  <a:gd name="connsiteX0" fmla="*/ 54243 w 623147"/>
                  <a:gd name="connsiteY0" fmla="*/ 648494 h 787400"/>
                  <a:gd name="connsiteX1" fmla="*/ 623147 w 623147"/>
                  <a:gd name="connsiteY1" fmla="*/ 0 h 787400"/>
                  <a:gd name="connsiteX2" fmla="*/ 623147 w 623147"/>
                  <a:gd name="connsiteY2" fmla="*/ 565150 h 787400"/>
                  <a:gd name="connsiteX3" fmla="*/ 92922 w 623147"/>
                  <a:gd name="connsiteY3" fmla="*/ 787400 h 787400"/>
                  <a:gd name="connsiteX4" fmla="*/ 2346 w 623147"/>
                  <a:gd name="connsiteY4" fmla="*/ 753974 h 787400"/>
                  <a:gd name="connsiteX5" fmla="*/ 0 w 623147"/>
                  <a:gd name="connsiteY5" fmla="*/ 699206 h 787400"/>
                  <a:gd name="connsiteX6" fmla="*/ 54243 w 623147"/>
                  <a:gd name="connsiteY6" fmla="*/ 648494 h 787400"/>
                  <a:gd name="connsiteX0" fmla="*/ 54396 w 623300"/>
                  <a:gd name="connsiteY0" fmla="*/ 648494 h 796329"/>
                  <a:gd name="connsiteX1" fmla="*/ 623300 w 623300"/>
                  <a:gd name="connsiteY1" fmla="*/ 0 h 796329"/>
                  <a:gd name="connsiteX2" fmla="*/ 623300 w 623300"/>
                  <a:gd name="connsiteY2" fmla="*/ 565150 h 796329"/>
                  <a:gd name="connsiteX3" fmla="*/ 93075 w 623300"/>
                  <a:gd name="connsiteY3" fmla="*/ 787400 h 796329"/>
                  <a:gd name="connsiteX4" fmla="*/ 0 w 623300"/>
                  <a:gd name="connsiteY4" fmla="*/ 789693 h 796329"/>
                  <a:gd name="connsiteX5" fmla="*/ 153 w 623300"/>
                  <a:gd name="connsiteY5" fmla="*/ 699206 h 796329"/>
                  <a:gd name="connsiteX6" fmla="*/ 54396 w 623300"/>
                  <a:gd name="connsiteY6" fmla="*/ 648494 h 796329"/>
                  <a:gd name="connsiteX0" fmla="*/ 54396 w 623300"/>
                  <a:gd name="connsiteY0" fmla="*/ 648494 h 796329"/>
                  <a:gd name="connsiteX1" fmla="*/ 623300 w 623300"/>
                  <a:gd name="connsiteY1" fmla="*/ 0 h 796329"/>
                  <a:gd name="connsiteX2" fmla="*/ 623300 w 623300"/>
                  <a:gd name="connsiteY2" fmla="*/ 565150 h 796329"/>
                  <a:gd name="connsiteX3" fmla="*/ 93075 w 623300"/>
                  <a:gd name="connsiteY3" fmla="*/ 787400 h 796329"/>
                  <a:gd name="connsiteX4" fmla="*/ 0 w 623300"/>
                  <a:gd name="connsiteY4" fmla="*/ 789693 h 796329"/>
                  <a:gd name="connsiteX5" fmla="*/ 2653 w 623300"/>
                  <a:gd name="connsiteY5" fmla="*/ 742068 h 796329"/>
                  <a:gd name="connsiteX6" fmla="*/ 54396 w 623300"/>
                  <a:gd name="connsiteY6" fmla="*/ 648494 h 796329"/>
                  <a:gd name="connsiteX0" fmla="*/ 54396 w 623300"/>
                  <a:gd name="connsiteY0" fmla="*/ 648494 h 796329"/>
                  <a:gd name="connsiteX1" fmla="*/ 623300 w 623300"/>
                  <a:gd name="connsiteY1" fmla="*/ 0 h 796329"/>
                  <a:gd name="connsiteX2" fmla="*/ 623300 w 623300"/>
                  <a:gd name="connsiteY2" fmla="*/ 565150 h 796329"/>
                  <a:gd name="connsiteX3" fmla="*/ 93075 w 623300"/>
                  <a:gd name="connsiteY3" fmla="*/ 787400 h 796329"/>
                  <a:gd name="connsiteX4" fmla="*/ 0 w 623300"/>
                  <a:gd name="connsiteY4" fmla="*/ 789693 h 796329"/>
                  <a:gd name="connsiteX5" fmla="*/ 2653 w 623300"/>
                  <a:gd name="connsiteY5" fmla="*/ 742068 h 796329"/>
                  <a:gd name="connsiteX6" fmla="*/ 54396 w 623300"/>
                  <a:gd name="connsiteY6" fmla="*/ 648494 h 796329"/>
                  <a:gd name="connsiteX0" fmla="*/ 51743 w 620647"/>
                  <a:gd name="connsiteY0" fmla="*/ 648494 h 796256"/>
                  <a:gd name="connsiteX1" fmla="*/ 620647 w 620647"/>
                  <a:gd name="connsiteY1" fmla="*/ 0 h 796256"/>
                  <a:gd name="connsiteX2" fmla="*/ 620647 w 620647"/>
                  <a:gd name="connsiteY2" fmla="*/ 565150 h 796256"/>
                  <a:gd name="connsiteX3" fmla="*/ 90422 w 620647"/>
                  <a:gd name="connsiteY3" fmla="*/ 787400 h 796256"/>
                  <a:gd name="connsiteX4" fmla="*/ 0 w 620647"/>
                  <a:gd name="connsiteY4" fmla="*/ 742068 h 796256"/>
                  <a:gd name="connsiteX5" fmla="*/ 51743 w 620647"/>
                  <a:gd name="connsiteY5" fmla="*/ 648494 h 796256"/>
                  <a:gd name="connsiteX0" fmla="*/ 51743 w 620647"/>
                  <a:gd name="connsiteY0" fmla="*/ 648494 h 796256"/>
                  <a:gd name="connsiteX1" fmla="*/ 620647 w 620647"/>
                  <a:gd name="connsiteY1" fmla="*/ 0 h 796256"/>
                  <a:gd name="connsiteX2" fmla="*/ 620647 w 620647"/>
                  <a:gd name="connsiteY2" fmla="*/ 565150 h 796256"/>
                  <a:gd name="connsiteX3" fmla="*/ 90422 w 620647"/>
                  <a:gd name="connsiteY3" fmla="*/ 787400 h 796256"/>
                  <a:gd name="connsiteX4" fmla="*/ 0 w 620647"/>
                  <a:gd name="connsiteY4" fmla="*/ 742068 h 796256"/>
                  <a:gd name="connsiteX5" fmla="*/ 51743 w 620647"/>
                  <a:gd name="connsiteY5" fmla="*/ 648494 h 796256"/>
                  <a:gd name="connsiteX0" fmla="*/ 51778 w 620682"/>
                  <a:gd name="connsiteY0" fmla="*/ 648494 h 796256"/>
                  <a:gd name="connsiteX1" fmla="*/ 620682 w 620682"/>
                  <a:gd name="connsiteY1" fmla="*/ 0 h 796256"/>
                  <a:gd name="connsiteX2" fmla="*/ 620682 w 620682"/>
                  <a:gd name="connsiteY2" fmla="*/ 565150 h 796256"/>
                  <a:gd name="connsiteX3" fmla="*/ 90457 w 620682"/>
                  <a:gd name="connsiteY3" fmla="*/ 787400 h 796256"/>
                  <a:gd name="connsiteX4" fmla="*/ 35 w 620682"/>
                  <a:gd name="connsiteY4" fmla="*/ 742068 h 796256"/>
                  <a:gd name="connsiteX5" fmla="*/ 51778 w 620682"/>
                  <a:gd name="connsiteY5" fmla="*/ 648494 h 796256"/>
                  <a:gd name="connsiteX0" fmla="*/ 51778 w 620682"/>
                  <a:gd name="connsiteY0" fmla="*/ 648494 h 796256"/>
                  <a:gd name="connsiteX1" fmla="*/ 620682 w 620682"/>
                  <a:gd name="connsiteY1" fmla="*/ 0 h 796256"/>
                  <a:gd name="connsiteX2" fmla="*/ 620682 w 620682"/>
                  <a:gd name="connsiteY2" fmla="*/ 565150 h 796256"/>
                  <a:gd name="connsiteX3" fmla="*/ 90457 w 620682"/>
                  <a:gd name="connsiteY3" fmla="*/ 787400 h 796256"/>
                  <a:gd name="connsiteX4" fmla="*/ 35 w 620682"/>
                  <a:gd name="connsiteY4" fmla="*/ 742068 h 796256"/>
                  <a:gd name="connsiteX5" fmla="*/ 51778 w 620682"/>
                  <a:gd name="connsiteY5" fmla="*/ 648494 h 796256"/>
                  <a:gd name="connsiteX0" fmla="*/ 51773 w 620677"/>
                  <a:gd name="connsiteY0" fmla="*/ 648494 h 796256"/>
                  <a:gd name="connsiteX1" fmla="*/ 620677 w 620677"/>
                  <a:gd name="connsiteY1" fmla="*/ 0 h 796256"/>
                  <a:gd name="connsiteX2" fmla="*/ 620677 w 620677"/>
                  <a:gd name="connsiteY2" fmla="*/ 565150 h 796256"/>
                  <a:gd name="connsiteX3" fmla="*/ 90452 w 620677"/>
                  <a:gd name="connsiteY3" fmla="*/ 787400 h 796256"/>
                  <a:gd name="connsiteX4" fmla="*/ 30 w 620677"/>
                  <a:gd name="connsiteY4" fmla="*/ 742068 h 796256"/>
                  <a:gd name="connsiteX5" fmla="*/ 51773 w 620677"/>
                  <a:gd name="connsiteY5" fmla="*/ 648494 h 796256"/>
                  <a:gd name="connsiteX0" fmla="*/ 51743 w 620647"/>
                  <a:gd name="connsiteY0" fmla="*/ 648494 h 796256"/>
                  <a:gd name="connsiteX1" fmla="*/ 620647 w 620647"/>
                  <a:gd name="connsiteY1" fmla="*/ 0 h 796256"/>
                  <a:gd name="connsiteX2" fmla="*/ 620647 w 620647"/>
                  <a:gd name="connsiteY2" fmla="*/ 565150 h 796256"/>
                  <a:gd name="connsiteX3" fmla="*/ 90422 w 620647"/>
                  <a:gd name="connsiteY3" fmla="*/ 787400 h 796256"/>
                  <a:gd name="connsiteX4" fmla="*/ 0 w 620647"/>
                  <a:gd name="connsiteY4" fmla="*/ 742068 h 796256"/>
                  <a:gd name="connsiteX5" fmla="*/ 51743 w 620647"/>
                  <a:gd name="connsiteY5" fmla="*/ 648494 h 796256"/>
                  <a:gd name="connsiteX0" fmla="*/ 51743 w 620647"/>
                  <a:gd name="connsiteY0" fmla="*/ 648494 h 796256"/>
                  <a:gd name="connsiteX1" fmla="*/ 620647 w 620647"/>
                  <a:gd name="connsiteY1" fmla="*/ 0 h 796256"/>
                  <a:gd name="connsiteX2" fmla="*/ 620647 w 620647"/>
                  <a:gd name="connsiteY2" fmla="*/ 565150 h 796256"/>
                  <a:gd name="connsiteX3" fmla="*/ 90422 w 620647"/>
                  <a:gd name="connsiteY3" fmla="*/ 787400 h 796256"/>
                  <a:gd name="connsiteX4" fmla="*/ 0 w 620647"/>
                  <a:gd name="connsiteY4" fmla="*/ 742068 h 796256"/>
                  <a:gd name="connsiteX5" fmla="*/ 51743 w 620647"/>
                  <a:gd name="connsiteY5" fmla="*/ 648494 h 796256"/>
                  <a:gd name="connsiteX0" fmla="*/ 51743 w 620647"/>
                  <a:gd name="connsiteY0" fmla="*/ 648494 h 796256"/>
                  <a:gd name="connsiteX1" fmla="*/ 620647 w 620647"/>
                  <a:gd name="connsiteY1" fmla="*/ 0 h 796256"/>
                  <a:gd name="connsiteX2" fmla="*/ 620647 w 620647"/>
                  <a:gd name="connsiteY2" fmla="*/ 565150 h 796256"/>
                  <a:gd name="connsiteX3" fmla="*/ 90422 w 620647"/>
                  <a:gd name="connsiteY3" fmla="*/ 787400 h 796256"/>
                  <a:gd name="connsiteX4" fmla="*/ 0 w 620647"/>
                  <a:gd name="connsiteY4" fmla="*/ 742068 h 796256"/>
                  <a:gd name="connsiteX5" fmla="*/ 51743 w 620647"/>
                  <a:gd name="connsiteY5" fmla="*/ 648494 h 79625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  <a:gd name="connsiteX0" fmla="*/ 54243 w 623147"/>
                  <a:gd name="connsiteY0" fmla="*/ 648494 h 795496"/>
                  <a:gd name="connsiteX1" fmla="*/ 623147 w 623147"/>
                  <a:gd name="connsiteY1" fmla="*/ 0 h 795496"/>
                  <a:gd name="connsiteX2" fmla="*/ 623147 w 623147"/>
                  <a:gd name="connsiteY2" fmla="*/ 565150 h 795496"/>
                  <a:gd name="connsiteX3" fmla="*/ 92922 w 623147"/>
                  <a:gd name="connsiteY3" fmla="*/ 787400 h 795496"/>
                  <a:gd name="connsiteX4" fmla="*/ 0 w 623147"/>
                  <a:gd name="connsiteY4" fmla="*/ 734924 h 795496"/>
                  <a:gd name="connsiteX5" fmla="*/ 54243 w 623147"/>
                  <a:gd name="connsiteY5" fmla="*/ 648494 h 795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3147" h="795496">
                    <a:moveTo>
                      <a:pt x="54243" y="648494"/>
                    </a:moveTo>
                    <a:cubicBezTo>
                      <a:pt x="265637" y="376767"/>
                      <a:pt x="528691" y="291704"/>
                      <a:pt x="623147" y="0"/>
                    </a:cubicBezTo>
                    <a:lnTo>
                      <a:pt x="623147" y="565150"/>
                    </a:lnTo>
                    <a:cubicBezTo>
                      <a:pt x="622618" y="674952"/>
                      <a:pt x="298239" y="682360"/>
                      <a:pt x="92922" y="787400"/>
                    </a:cubicBezTo>
                    <a:cubicBezTo>
                      <a:pt x="-10519" y="816886"/>
                      <a:pt x="6446" y="758075"/>
                      <a:pt x="0" y="734924"/>
                    </a:cubicBezTo>
                    <a:cubicBezTo>
                      <a:pt x="1420" y="718814"/>
                      <a:pt x="30328" y="681273"/>
                      <a:pt x="54243" y="64849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" name="Freeform 22"/>
            <p:cNvSpPr/>
            <p:nvPr/>
          </p:nvSpPr>
          <p:spPr>
            <a:xfrm>
              <a:off x="6151997" y="4468790"/>
              <a:ext cx="286183" cy="514092"/>
            </a:xfrm>
            <a:custGeom>
              <a:avLst/>
              <a:gdLst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38162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61950 w 361950"/>
                <a:gd name="connsiteY2" fmla="*/ 523874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59568 w 361950"/>
                <a:gd name="connsiteY2" fmla="*/ 521493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69118"/>
                <a:gd name="connsiteX1" fmla="*/ 361950 w 361950"/>
                <a:gd name="connsiteY1" fmla="*/ 0 h 569118"/>
                <a:gd name="connsiteX2" fmla="*/ 359568 w 361950"/>
                <a:gd name="connsiteY2" fmla="*/ 521493 h 569118"/>
                <a:gd name="connsiteX3" fmla="*/ 54769 w 361950"/>
                <a:gd name="connsiteY3" fmla="*/ 569118 h 569118"/>
                <a:gd name="connsiteX4" fmla="*/ 0 w 361950"/>
                <a:gd name="connsiteY4" fmla="*/ 476250 h 569118"/>
                <a:gd name="connsiteX0" fmla="*/ 0 w 361950"/>
                <a:gd name="connsiteY0" fmla="*/ 476250 h 583406"/>
                <a:gd name="connsiteX1" fmla="*/ 361950 w 361950"/>
                <a:gd name="connsiteY1" fmla="*/ 0 h 583406"/>
                <a:gd name="connsiteX2" fmla="*/ 359568 w 361950"/>
                <a:gd name="connsiteY2" fmla="*/ 521493 h 583406"/>
                <a:gd name="connsiteX3" fmla="*/ 19050 w 361950"/>
                <a:gd name="connsiteY3" fmla="*/ 583406 h 583406"/>
                <a:gd name="connsiteX4" fmla="*/ 0 w 361950"/>
                <a:gd name="connsiteY4" fmla="*/ 476250 h 583406"/>
                <a:gd name="connsiteX0" fmla="*/ 0 w 361950"/>
                <a:gd name="connsiteY0" fmla="*/ 476250 h 583406"/>
                <a:gd name="connsiteX1" fmla="*/ 361950 w 361950"/>
                <a:gd name="connsiteY1" fmla="*/ 0 h 583406"/>
                <a:gd name="connsiteX2" fmla="*/ 359568 w 361950"/>
                <a:gd name="connsiteY2" fmla="*/ 521493 h 583406"/>
                <a:gd name="connsiteX3" fmla="*/ 19050 w 361950"/>
                <a:gd name="connsiteY3" fmla="*/ 583406 h 583406"/>
                <a:gd name="connsiteX4" fmla="*/ 0 w 361950"/>
                <a:gd name="connsiteY4" fmla="*/ 476250 h 583406"/>
                <a:gd name="connsiteX0" fmla="*/ 0 w 361950"/>
                <a:gd name="connsiteY0" fmla="*/ 476250 h 592931"/>
                <a:gd name="connsiteX1" fmla="*/ 361950 w 361950"/>
                <a:gd name="connsiteY1" fmla="*/ 0 h 592931"/>
                <a:gd name="connsiteX2" fmla="*/ 359568 w 361950"/>
                <a:gd name="connsiteY2" fmla="*/ 521493 h 592931"/>
                <a:gd name="connsiteX3" fmla="*/ 11978 w 361950"/>
                <a:gd name="connsiteY3" fmla="*/ 592931 h 592931"/>
                <a:gd name="connsiteX4" fmla="*/ 0 w 361950"/>
                <a:gd name="connsiteY4" fmla="*/ 476250 h 592931"/>
                <a:gd name="connsiteX0" fmla="*/ 0 w 361950"/>
                <a:gd name="connsiteY0" fmla="*/ 476250 h 600074"/>
                <a:gd name="connsiteX1" fmla="*/ 361950 w 361950"/>
                <a:gd name="connsiteY1" fmla="*/ 0 h 600074"/>
                <a:gd name="connsiteX2" fmla="*/ 359568 w 361950"/>
                <a:gd name="connsiteY2" fmla="*/ 521493 h 600074"/>
                <a:gd name="connsiteX3" fmla="*/ 14336 w 361950"/>
                <a:gd name="connsiteY3" fmla="*/ 600074 h 600074"/>
                <a:gd name="connsiteX4" fmla="*/ 0 w 361950"/>
                <a:gd name="connsiteY4" fmla="*/ 476250 h 600074"/>
                <a:gd name="connsiteX0" fmla="*/ 0 w 361950"/>
                <a:gd name="connsiteY0" fmla="*/ 476250 h 558491"/>
                <a:gd name="connsiteX1" fmla="*/ 361950 w 361950"/>
                <a:gd name="connsiteY1" fmla="*/ 0 h 558491"/>
                <a:gd name="connsiteX2" fmla="*/ 359568 w 361950"/>
                <a:gd name="connsiteY2" fmla="*/ 521493 h 558491"/>
                <a:gd name="connsiteX3" fmla="*/ 74570 w 361950"/>
                <a:gd name="connsiteY3" fmla="*/ 558491 h 558491"/>
                <a:gd name="connsiteX4" fmla="*/ 0 w 361950"/>
                <a:gd name="connsiteY4" fmla="*/ 476250 h 558491"/>
                <a:gd name="connsiteX0" fmla="*/ 0 w 361950"/>
                <a:gd name="connsiteY0" fmla="*/ 476250 h 558491"/>
                <a:gd name="connsiteX1" fmla="*/ 361950 w 361950"/>
                <a:gd name="connsiteY1" fmla="*/ 0 h 558491"/>
                <a:gd name="connsiteX2" fmla="*/ 359568 w 361950"/>
                <a:gd name="connsiteY2" fmla="*/ 503300 h 558491"/>
                <a:gd name="connsiteX3" fmla="*/ 74570 w 361950"/>
                <a:gd name="connsiteY3" fmla="*/ 558491 h 558491"/>
                <a:gd name="connsiteX4" fmla="*/ 0 w 361950"/>
                <a:gd name="connsiteY4" fmla="*/ 476250 h 558491"/>
                <a:gd name="connsiteX0" fmla="*/ 0 w 361950"/>
                <a:gd name="connsiteY0" fmla="*/ 476250 h 558491"/>
                <a:gd name="connsiteX1" fmla="*/ 361950 w 361950"/>
                <a:gd name="connsiteY1" fmla="*/ 0 h 558491"/>
                <a:gd name="connsiteX2" fmla="*/ 359568 w 361950"/>
                <a:gd name="connsiteY2" fmla="*/ 503300 h 558491"/>
                <a:gd name="connsiteX3" fmla="*/ 74570 w 361950"/>
                <a:gd name="connsiteY3" fmla="*/ 558491 h 558491"/>
                <a:gd name="connsiteX4" fmla="*/ 0 w 361950"/>
                <a:gd name="connsiteY4" fmla="*/ 476250 h 558491"/>
                <a:gd name="connsiteX0" fmla="*/ 0 w 361950"/>
                <a:gd name="connsiteY0" fmla="*/ 476250 h 561091"/>
                <a:gd name="connsiteX1" fmla="*/ 361950 w 361950"/>
                <a:gd name="connsiteY1" fmla="*/ 0 h 561091"/>
                <a:gd name="connsiteX2" fmla="*/ 359568 w 361950"/>
                <a:gd name="connsiteY2" fmla="*/ 503300 h 561091"/>
                <a:gd name="connsiteX3" fmla="*/ 68547 w 361950"/>
                <a:gd name="connsiteY3" fmla="*/ 561091 h 561091"/>
                <a:gd name="connsiteX4" fmla="*/ 0 w 361950"/>
                <a:gd name="connsiteY4" fmla="*/ 476250 h 561091"/>
                <a:gd name="connsiteX0" fmla="*/ 0 w 361950"/>
                <a:gd name="connsiteY0" fmla="*/ 476250 h 561091"/>
                <a:gd name="connsiteX1" fmla="*/ 361950 w 361950"/>
                <a:gd name="connsiteY1" fmla="*/ 0 h 561091"/>
                <a:gd name="connsiteX2" fmla="*/ 359568 w 361950"/>
                <a:gd name="connsiteY2" fmla="*/ 503300 h 561091"/>
                <a:gd name="connsiteX3" fmla="*/ 68547 w 361950"/>
                <a:gd name="connsiteY3" fmla="*/ 561091 h 561091"/>
                <a:gd name="connsiteX4" fmla="*/ 0 w 361950"/>
                <a:gd name="connsiteY4" fmla="*/ 476250 h 561091"/>
                <a:gd name="connsiteX0" fmla="*/ 0 w 361950"/>
                <a:gd name="connsiteY0" fmla="*/ 476250 h 561091"/>
                <a:gd name="connsiteX1" fmla="*/ 361950 w 361950"/>
                <a:gd name="connsiteY1" fmla="*/ 0 h 561091"/>
                <a:gd name="connsiteX2" fmla="*/ 359568 w 361950"/>
                <a:gd name="connsiteY2" fmla="*/ 503300 h 561091"/>
                <a:gd name="connsiteX3" fmla="*/ 68547 w 361950"/>
                <a:gd name="connsiteY3" fmla="*/ 561091 h 561091"/>
                <a:gd name="connsiteX4" fmla="*/ 0 w 361950"/>
                <a:gd name="connsiteY4" fmla="*/ 476250 h 561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561091">
                  <a:moveTo>
                    <a:pt x="0" y="476250"/>
                  </a:moveTo>
                  <a:cubicBezTo>
                    <a:pt x="87172" y="300178"/>
                    <a:pt x="315118" y="151837"/>
                    <a:pt x="361950" y="0"/>
                  </a:cubicBezTo>
                  <a:lnTo>
                    <a:pt x="359568" y="503300"/>
                  </a:lnTo>
                  <a:cubicBezTo>
                    <a:pt x="354479" y="542552"/>
                    <a:pt x="277304" y="507116"/>
                    <a:pt x="68547" y="561091"/>
                  </a:cubicBezTo>
                  <a:lnTo>
                    <a:pt x="0" y="476250"/>
                  </a:ln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/>
            <p:cNvSpPr/>
            <p:nvPr/>
          </p:nvSpPr>
          <p:spPr>
            <a:xfrm>
              <a:off x="6143692" y="4232011"/>
              <a:ext cx="467483" cy="753854"/>
            </a:xfrm>
            <a:custGeom>
              <a:avLst/>
              <a:gdLst>
                <a:gd name="connsiteX0" fmla="*/ 517486 w 517486"/>
                <a:gd name="connsiteY0" fmla="*/ 0 h 741947"/>
                <a:gd name="connsiteX1" fmla="*/ 517486 w 517486"/>
                <a:gd name="connsiteY1" fmla="*/ 565150 h 741947"/>
                <a:gd name="connsiteX2" fmla="*/ 173690 w 517486"/>
                <a:gd name="connsiteY2" fmla="*/ 723801 h 741947"/>
                <a:gd name="connsiteX3" fmla="*/ 120303 w 517486"/>
                <a:gd name="connsiteY3" fmla="*/ 741947 h 741947"/>
                <a:gd name="connsiteX4" fmla="*/ 0 w 517486"/>
                <a:gd name="connsiteY4" fmla="*/ 618709 h 741947"/>
                <a:gd name="connsiteX5" fmla="*/ 52871 w 517486"/>
                <a:gd name="connsiteY5" fmla="*/ 554578 h 741947"/>
                <a:gd name="connsiteX6" fmla="*/ 517486 w 517486"/>
                <a:gd name="connsiteY6" fmla="*/ 0 h 741947"/>
                <a:gd name="connsiteX0" fmla="*/ 479386 w 479386"/>
                <a:gd name="connsiteY0" fmla="*/ 0 h 741947"/>
                <a:gd name="connsiteX1" fmla="*/ 479386 w 479386"/>
                <a:gd name="connsiteY1" fmla="*/ 565150 h 741947"/>
                <a:gd name="connsiteX2" fmla="*/ 135590 w 479386"/>
                <a:gd name="connsiteY2" fmla="*/ 723801 h 741947"/>
                <a:gd name="connsiteX3" fmla="*/ 82203 w 479386"/>
                <a:gd name="connsiteY3" fmla="*/ 741947 h 741947"/>
                <a:gd name="connsiteX4" fmla="*/ 0 w 479386"/>
                <a:gd name="connsiteY4" fmla="*/ 611565 h 741947"/>
                <a:gd name="connsiteX5" fmla="*/ 14771 w 479386"/>
                <a:gd name="connsiteY5" fmla="*/ 554578 h 741947"/>
                <a:gd name="connsiteX6" fmla="*/ 479386 w 479386"/>
                <a:gd name="connsiteY6" fmla="*/ 0 h 741947"/>
                <a:gd name="connsiteX0" fmla="*/ 479386 w 479386"/>
                <a:gd name="connsiteY0" fmla="*/ 0 h 741947"/>
                <a:gd name="connsiteX1" fmla="*/ 479386 w 479386"/>
                <a:gd name="connsiteY1" fmla="*/ 565150 h 741947"/>
                <a:gd name="connsiteX2" fmla="*/ 135590 w 479386"/>
                <a:gd name="connsiteY2" fmla="*/ 723801 h 741947"/>
                <a:gd name="connsiteX3" fmla="*/ 82203 w 479386"/>
                <a:gd name="connsiteY3" fmla="*/ 741947 h 741947"/>
                <a:gd name="connsiteX4" fmla="*/ 0 w 479386"/>
                <a:gd name="connsiteY4" fmla="*/ 611565 h 741947"/>
                <a:gd name="connsiteX5" fmla="*/ 83828 w 479386"/>
                <a:gd name="connsiteY5" fmla="*/ 509334 h 741947"/>
                <a:gd name="connsiteX6" fmla="*/ 479386 w 479386"/>
                <a:gd name="connsiteY6" fmla="*/ 0 h 741947"/>
                <a:gd name="connsiteX0" fmla="*/ 465098 w 465098"/>
                <a:gd name="connsiteY0" fmla="*/ 0 h 741947"/>
                <a:gd name="connsiteX1" fmla="*/ 465098 w 465098"/>
                <a:gd name="connsiteY1" fmla="*/ 565150 h 741947"/>
                <a:gd name="connsiteX2" fmla="*/ 121302 w 465098"/>
                <a:gd name="connsiteY2" fmla="*/ 723801 h 741947"/>
                <a:gd name="connsiteX3" fmla="*/ 67915 w 465098"/>
                <a:gd name="connsiteY3" fmla="*/ 741947 h 741947"/>
                <a:gd name="connsiteX4" fmla="*/ 0 w 465098"/>
                <a:gd name="connsiteY4" fmla="*/ 604421 h 741947"/>
                <a:gd name="connsiteX5" fmla="*/ 69540 w 465098"/>
                <a:gd name="connsiteY5" fmla="*/ 509334 h 741947"/>
                <a:gd name="connsiteX6" fmla="*/ 465098 w 465098"/>
                <a:gd name="connsiteY6" fmla="*/ 0 h 741947"/>
                <a:gd name="connsiteX0" fmla="*/ 472241 w 472241"/>
                <a:gd name="connsiteY0" fmla="*/ 0 h 741947"/>
                <a:gd name="connsiteX1" fmla="*/ 472241 w 472241"/>
                <a:gd name="connsiteY1" fmla="*/ 565150 h 741947"/>
                <a:gd name="connsiteX2" fmla="*/ 128445 w 472241"/>
                <a:gd name="connsiteY2" fmla="*/ 723801 h 741947"/>
                <a:gd name="connsiteX3" fmla="*/ 75058 w 472241"/>
                <a:gd name="connsiteY3" fmla="*/ 741947 h 741947"/>
                <a:gd name="connsiteX4" fmla="*/ 0 w 472241"/>
                <a:gd name="connsiteY4" fmla="*/ 604421 h 741947"/>
                <a:gd name="connsiteX5" fmla="*/ 76683 w 472241"/>
                <a:gd name="connsiteY5" fmla="*/ 509334 h 741947"/>
                <a:gd name="connsiteX6" fmla="*/ 472241 w 472241"/>
                <a:gd name="connsiteY6" fmla="*/ 0 h 741947"/>
                <a:gd name="connsiteX0" fmla="*/ 472241 w 472241"/>
                <a:gd name="connsiteY0" fmla="*/ 0 h 741947"/>
                <a:gd name="connsiteX1" fmla="*/ 472241 w 472241"/>
                <a:gd name="connsiteY1" fmla="*/ 565150 h 741947"/>
                <a:gd name="connsiteX2" fmla="*/ 128445 w 472241"/>
                <a:gd name="connsiteY2" fmla="*/ 723801 h 741947"/>
                <a:gd name="connsiteX3" fmla="*/ 75058 w 472241"/>
                <a:gd name="connsiteY3" fmla="*/ 741947 h 741947"/>
                <a:gd name="connsiteX4" fmla="*/ 0 w 472241"/>
                <a:gd name="connsiteY4" fmla="*/ 604421 h 741947"/>
                <a:gd name="connsiteX5" fmla="*/ 76683 w 472241"/>
                <a:gd name="connsiteY5" fmla="*/ 509334 h 741947"/>
                <a:gd name="connsiteX6" fmla="*/ 472241 w 472241"/>
                <a:gd name="connsiteY6" fmla="*/ 0 h 741947"/>
                <a:gd name="connsiteX0" fmla="*/ 467478 w 467478"/>
                <a:gd name="connsiteY0" fmla="*/ 0 h 741947"/>
                <a:gd name="connsiteX1" fmla="*/ 467478 w 467478"/>
                <a:gd name="connsiteY1" fmla="*/ 565150 h 741947"/>
                <a:gd name="connsiteX2" fmla="*/ 123682 w 467478"/>
                <a:gd name="connsiteY2" fmla="*/ 723801 h 741947"/>
                <a:gd name="connsiteX3" fmla="*/ 70295 w 467478"/>
                <a:gd name="connsiteY3" fmla="*/ 741947 h 741947"/>
                <a:gd name="connsiteX4" fmla="*/ 0 w 467478"/>
                <a:gd name="connsiteY4" fmla="*/ 604421 h 741947"/>
                <a:gd name="connsiteX5" fmla="*/ 71920 w 467478"/>
                <a:gd name="connsiteY5" fmla="*/ 509334 h 741947"/>
                <a:gd name="connsiteX6" fmla="*/ 467478 w 467478"/>
                <a:gd name="connsiteY6" fmla="*/ 0 h 741947"/>
                <a:gd name="connsiteX0" fmla="*/ 467478 w 467478"/>
                <a:gd name="connsiteY0" fmla="*/ 0 h 741947"/>
                <a:gd name="connsiteX1" fmla="*/ 467478 w 467478"/>
                <a:gd name="connsiteY1" fmla="*/ 565150 h 741947"/>
                <a:gd name="connsiteX2" fmla="*/ 123682 w 467478"/>
                <a:gd name="connsiteY2" fmla="*/ 723801 h 741947"/>
                <a:gd name="connsiteX3" fmla="*/ 70295 w 467478"/>
                <a:gd name="connsiteY3" fmla="*/ 741947 h 741947"/>
                <a:gd name="connsiteX4" fmla="*/ 0 w 467478"/>
                <a:gd name="connsiteY4" fmla="*/ 604421 h 741947"/>
                <a:gd name="connsiteX5" fmla="*/ 71920 w 467478"/>
                <a:gd name="connsiteY5" fmla="*/ 509334 h 741947"/>
                <a:gd name="connsiteX6" fmla="*/ 467478 w 467478"/>
                <a:gd name="connsiteY6" fmla="*/ 0 h 741947"/>
                <a:gd name="connsiteX0" fmla="*/ 472240 w 472240"/>
                <a:gd name="connsiteY0" fmla="*/ 0 h 741947"/>
                <a:gd name="connsiteX1" fmla="*/ 472240 w 472240"/>
                <a:gd name="connsiteY1" fmla="*/ 565150 h 741947"/>
                <a:gd name="connsiteX2" fmla="*/ 128444 w 472240"/>
                <a:gd name="connsiteY2" fmla="*/ 723801 h 741947"/>
                <a:gd name="connsiteX3" fmla="*/ 75057 w 472240"/>
                <a:gd name="connsiteY3" fmla="*/ 741947 h 741947"/>
                <a:gd name="connsiteX4" fmla="*/ 0 w 472240"/>
                <a:gd name="connsiteY4" fmla="*/ 654428 h 741947"/>
                <a:gd name="connsiteX5" fmla="*/ 76682 w 472240"/>
                <a:gd name="connsiteY5" fmla="*/ 509334 h 741947"/>
                <a:gd name="connsiteX6" fmla="*/ 472240 w 472240"/>
                <a:gd name="connsiteY6" fmla="*/ 0 h 741947"/>
                <a:gd name="connsiteX0" fmla="*/ 469859 w 469859"/>
                <a:gd name="connsiteY0" fmla="*/ 0 h 741947"/>
                <a:gd name="connsiteX1" fmla="*/ 469859 w 469859"/>
                <a:gd name="connsiteY1" fmla="*/ 565150 h 741947"/>
                <a:gd name="connsiteX2" fmla="*/ 126063 w 469859"/>
                <a:gd name="connsiteY2" fmla="*/ 723801 h 741947"/>
                <a:gd name="connsiteX3" fmla="*/ 72676 w 469859"/>
                <a:gd name="connsiteY3" fmla="*/ 741947 h 741947"/>
                <a:gd name="connsiteX4" fmla="*/ 0 w 469859"/>
                <a:gd name="connsiteY4" fmla="*/ 652047 h 741947"/>
                <a:gd name="connsiteX5" fmla="*/ 74301 w 469859"/>
                <a:gd name="connsiteY5" fmla="*/ 509334 h 741947"/>
                <a:gd name="connsiteX6" fmla="*/ 469859 w 469859"/>
                <a:gd name="connsiteY6" fmla="*/ 0 h 741947"/>
                <a:gd name="connsiteX0" fmla="*/ 469859 w 469859"/>
                <a:gd name="connsiteY0" fmla="*/ 0 h 741947"/>
                <a:gd name="connsiteX1" fmla="*/ 469859 w 469859"/>
                <a:gd name="connsiteY1" fmla="*/ 565150 h 741947"/>
                <a:gd name="connsiteX2" fmla="*/ 126063 w 469859"/>
                <a:gd name="connsiteY2" fmla="*/ 723801 h 741947"/>
                <a:gd name="connsiteX3" fmla="*/ 72676 w 469859"/>
                <a:gd name="connsiteY3" fmla="*/ 741947 h 741947"/>
                <a:gd name="connsiteX4" fmla="*/ 0 w 469859"/>
                <a:gd name="connsiteY4" fmla="*/ 652047 h 741947"/>
                <a:gd name="connsiteX5" fmla="*/ 74301 w 469859"/>
                <a:gd name="connsiteY5" fmla="*/ 509334 h 741947"/>
                <a:gd name="connsiteX6" fmla="*/ 469859 w 469859"/>
                <a:gd name="connsiteY6" fmla="*/ 0 h 741947"/>
                <a:gd name="connsiteX0" fmla="*/ 469859 w 469859"/>
                <a:gd name="connsiteY0" fmla="*/ 0 h 741947"/>
                <a:gd name="connsiteX1" fmla="*/ 469859 w 469859"/>
                <a:gd name="connsiteY1" fmla="*/ 565150 h 741947"/>
                <a:gd name="connsiteX2" fmla="*/ 126063 w 469859"/>
                <a:gd name="connsiteY2" fmla="*/ 723801 h 741947"/>
                <a:gd name="connsiteX3" fmla="*/ 72676 w 469859"/>
                <a:gd name="connsiteY3" fmla="*/ 741947 h 741947"/>
                <a:gd name="connsiteX4" fmla="*/ 0 w 469859"/>
                <a:gd name="connsiteY4" fmla="*/ 652047 h 741947"/>
                <a:gd name="connsiteX5" fmla="*/ 74301 w 469859"/>
                <a:gd name="connsiteY5" fmla="*/ 509334 h 741947"/>
                <a:gd name="connsiteX6" fmla="*/ 469859 w 469859"/>
                <a:gd name="connsiteY6" fmla="*/ 0 h 741947"/>
                <a:gd name="connsiteX0" fmla="*/ 469979 w 469979"/>
                <a:gd name="connsiteY0" fmla="*/ 0 h 741947"/>
                <a:gd name="connsiteX1" fmla="*/ 469979 w 469979"/>
                <a:gd name="connsiteY1" fmla="*/ 565150 h 741947"/>
                <a:gd name="connsiteX2" fmla="*/ 126183 w 469979"/>
                <a:gd name="connsiteY2" fmla="*/ 723801 h 741947"/>
                <a:gd name="connsiteX3" fmla="*/ 72796 w 469979"/>
                <a:gd name="connsiteY3" fmla="*/ 741947 h 741947"/>
                <a:gd name="connsiteX4" fmla="*/ 120 w 469979"/>
                <a:gd name="connsiteY4" fmla="*/ 652047 h 741947"/>
                <a:gd name="connsiteX5" fmla="*/ 74421 w 469979"/>
                <a:gd name="connsiteY5" fmla="*/ 509334 h 741947"/>
                <a:gd name="connsiteX6" fmla="*/ 469979 w 469979"/>
                <a:gd name="connsiteY6" fmla="*/ 0 h 741947"/>
                <a:gd name="connsiteX0" fmla="*/ 470004 w 470004"/>
                <a:gd name="connsiteY0" fmla="*/ 0 h 741947"/>
                <a:gd name="connsiteX1" fmla="*/ 470004 w 470004"/>
                <a:gd name="connsiteY1" fmla="*/ 565150 h 741947"/>
                <a:gd name="connsiteX2" fmla="*/ 126208 w 470004"/>
                <a:gd name="connsiteY2" fmla="*/ 723801 h 741947"/>
                <a:gd name="connsiteX3" fmla="*/ 72821 w 470004"/>
                <a:gd name="connsiteY3" fmla="*/ 741947 h 741947"/>
                <a:gd name="connsiteX4" fmla="*/ 145 w 470004"/>
                <a:gd name="connsiteY4" fmla="*/ 652047 h 741947"/>
                <a:gd name="connsiteX5" fmla="*/ 74446 w 470004"/>
                <a:gd name="connsiteY5" fmla="*/ 509334 h 741947"/>
                <a:gd name="connsiteX6" fmla="*/ 470004 w 470004"/>
                <a:gd name="connsiteY6" fmla="*/ 0 h 741947"/>
                <a:gd name="connsiteX0" fmla="*/ 469867 w 469867"/>
                <a:gd name="connsiteY0" fmla="*/ 0 h 741947"/>
                <a:gd name="connsiteX1" fmla="*/ 469867 w 469867"/>
                <a:gd name="connsiteY1" fmla="*/ 565150 h 741947"/>
                <a:gd name="connsiteX2" fmla="*/ 126071 w 469867"/>
                <a:gd name="connsiteY2" fmla="*/ 723801 h 741947"/>
                <a:gd name="connsiteX3" fmla="*/ 72684 w 469867"/>
                <a:gd name="connsiteY3" fmla="*/ 741947 h 741947"/>
                <a:gd name="connsiteX4" fmla="*/ 8 w 469867"/>
                <a:gd name="connsiteY4" fmla="*/ 652047 h 741947"/>
                <a:gd name="connsiteX5" fmla="*/ 74309 w 469867"/>
                <a:gd name="connsiteY5" fmla="*/ 509334 h 741947"/>
                <a:gd name="connsiteX6" fmla="*/ 469867 w 469867"/>
                <a:gd name="connsiteY6" fmla="*/ 0 h 741947"/>
                <a:gd name="connsiteX0" fmla="*/ 469867 w 469867"/>
                <a:gd name="connsiteY0" fmla="*/ 0 h 741947"/>
                <a:gd name="connsiteX1" fmla="*/ 469867 w 469867"/>
                <a:gd name="connsiteY1" fmla="*/ 565150 h 741947"/>
                <a:gd name="connsiteX2" fmla="*/ 126071 w 469867"/>
                <a:gd name="connsiteY2" fmla="*/ 723801 h 741947"/>
                <a:gd name="connsiteX3" fmla="*/ 72684 w 469867"/>
                <a:gd name="connsiteY3" fmla="*/ 741947 h 741947"/>
                <a:gd name="connsiteX4" fmla="*/ 8 w 469867"/>
                <a:gd name="connsiteY4" fmla="*/ 652047 h 741947"/>
                <a:gd name="connsiteX5" fmla="*/ 74309 w 469867"/>
                <a:gd name="connsiteY5" fmla="*/ 509334 h 741947"/>
                <a:gd name="connsiteX6" fmla="*/ 469867 w 469867"/>
                <a:gd name="connsiteY6" fmla="*/ 0 h 741947"/>
                <a:gd name="connsiteX0" fmla="*/ 469867 w 469867"/>
                <a:gd name="connsiteY0" fmla="*/ 0 h 741947"/>
                <a:gd name="connsiteX1" fmla="*/ 469867 w 469867"/>
                <a:gd name="connsiteY1" fmla="*/ 565150 h 741947"/>
                <a:gd name="connsiteX2" fmla="*/ 126071 w 469867"/>
                <a:gd name="connsiteY2" fmla="*/ 723801 h 741947"/>
                <a:gd name="connsiteX3" fmla="*/ 72684 w 469867"/>
                <a:gd name="connsiteY3" fmla="*/ 741947 h 741947"/>
                <a:gd name="connsiteX4" fmla="*/ 8 w 469867"/>
                <a:gd name="connsiteY4" fmla="*/ 652047 h 741947"/>
                <a:gd name="connsiteX5" fmla="*/ 74309 w 469867"/>
                <a:gd name="connsiteY5" fmla="*/ 509334 h 741947"/>
                <a:gd name="connsiteX6" fmla="*/ 469867 w 469867"/>
                <a:gd name="connsiteY6" fmla="*/ 0 h 741947"/>
                <a:gd name="connsiteX0" fmla="*/ 469865 w 469865"/>
                <a:gd name="connsiteY0" fmla="*/ 0 h 741947"/>
                <a:gd name="connsiteX1" fmla="*/ 469865 w 469865"/>
                <a:gd name="connsiteY1" fmla="*/ 565150 h 741947"/>
                <a:gd name="connsiteX2" fmla="*/ 126069 w 469865"/>
                <a:gd name="connsiteY2" fmla="*/ 723801 h 741947"/>
                <a:gd name="connsiteX3" fmla="*/ 72682 w 469865"/>
                <a:gd name="connsiteY3" fmla="*/ 741947 h 741947"/>
                <a:gd name="connsiteX4" fmla="*/ 6 w 469865"/>
                <a:gd name="connsiteY4" fmla="*/ 652047 h 741947"/>
                <a:gd name="connsiteX5" fmla="*/ 87007 w 469865"/>
                <a:gd name="connsiteY5" fmla="*/ 547434 h 741947"/>
                <a:gd name="connsiteX6" fmla="*/ 469865 w 469865"/>
                <a:gd name="connsiteY6" fmla="*/ 0 h 741947"/>
                <a:gd name="connsiteX0" fmla="*/ 460341 w 460341"/>
                <a:gd name="connsiteY0" fmla="*/ 0 h 741947"/>
                <a:gd name="connsiteX1" fmla="*/ 460341 w 460341"/>
                <a:gd name="connsiteY1" fmla="*/ 565150 h 741947"/>
                <a:gd name="connsiteX2" fmla="*/ 116545 w 460341"/>
                <a:gd name="connsiteY2" fmla="*/ 723801 h 741947"/>
                <a:gd name="connsiteX3" fmla="*/ 63158 w 460341"/>
                <a:gd name="connsiteY3" fmla="*/ 741947 h 741947"/>
                <a:gd name="connsiteX4" fmla="*/ 7 w 460341"/>
                <a:gd name="connsiteY4" fmla="*/ 706022 h 741947"/>
                <a:gd name="connsiteX5" fmla="*/ 77483 w 460341"/>
                <a:gd name="connsiteY5" fmla="*/ 547434 h 741947"/>
                <a:gd name="connsiteX6" fmla="*/ 460341 w 460341"/>
                <a:gd name="connsiteY6" fmla="*/ 0 h 741947"/>
                <a:gd name="connsiteX0" fmla="*/ 460340 w 460340"/>
                <a:gd name="connsiteY0" fmla="*/ 0 h 741947"/>
                <a:gd name="connsiteX1" fmla="*/ 460340 w 460340"/>
                <a:gd name="connsiteY1" fmla="*/ 565150 h 741947"/>
                <a:gd name="connsiteX2" fmla="*/ 116544 w 460340"/>
                <a:gd name="connsiteY2" fmla="*/ 723801 h 741947"/>
                <a:gd name="connsiteX3" fmla="*/ 63157 w 460340"/>
                <a:gd name="connsiteY3" fmla="*/ 741947 h 741947"/>
                <a:gd name="connsiteX4" fmla="*/ 6 w 460340"/>
                <a:gd name="connsiteY4" fmla="*/ 706022 h 741947"/>
                <a:gd name="connsiteX5" fmla="*/ 87007 w 460340"/>
                <a:gd name="connsiteY5" fmla="*/ 576009 h 741947"/>
                <a:gd name="connsiteX6" fmla="*/ 460340 w 460340"/>
                <a:gd name="connsiteY6" fmla="*/ 0 h 741947"/>
                <a:gd name="connsiteX0" fmla="*/ 467482 w 467482"/>
                <a:gd name="connsiteY0" fmla="*/ 0 h 741947"/>
                <a:gd name="connsiteX1" fmla="*/ 467482 w 467482"/>
                <a:gd name="connsiteY1" fmla="*/ 565150 h 741947"/>
                <a:gd name="connsiteX2" fmla="*/ 123686 w 467482"/>
                <a:gd name="connsiteY2" fmla="*/ 723801 h 741947"/>
                <a:gd name="connsiteX3" fmla="*/ 70299 w 467482"/>
                <a:gd name="connsiteY3" fmla="*/ 741947 h 741947"/>
                <a:gd name="connsiteX4" fmla="*/ 4 w 467482"/>
                <a:gd name="connsiteY4" fmla="*/ 708403 h 741947"/>
                <a:gd name="connsiteX5" fmla="*/ 94149 w 467482"/>
                <a:gd name="connsiteY5" fmla="*/ 576009 h 741947"/>
                <a:gd name="connsiteX6" fmla="*/ 467482 w 467482"/>
                <a:gd name="connsiteY6" fmla="*/ 0 h 741947"/>
                <a:gd name="connsiteX0" fmla="*/ 467482 w 467482"/>
                <a:gd name="connsiteY0" fmla="*/ 0 h 753854"/>
                <a:gd name="connsiteX1" fmla="*/ 467482 w 467482"/>
                <a:gd name="connsiteY1" fmla="*/ 565150 h 753854"/>
                <a:gd name="connsiteX2" fmla="*/ 123686 w 467482"/>
                <a:gd name="connsiteY2" fmla="*/ 723801 h 753854"/>
                <a:gd name="connsiteX3" fmla="*/ 63155 w 467482"/>
                <a:gd name="connsiteY3" fmla="*/ 753854 h 753854"/>
                <a:gd name="connsiteX4" fmla="*/ 4 w 467482"/>
                <a:gd name="connsiteY4" fmla="*/ 708403 h 753854"/>
                <a:gd name="connsiteX5" fmla="*/ 94149 w 467482"/>
                <a:gd name="connsiteY5" fmla="*/ 576009 h 753854"/>
                <a:gd name="connsiteX6" fmla="*/ 467482 w 467482"/>
                <a:gd name="connsiteY6" fmla="*/ 0 h 753854"/>
                <a:gd name="connsiteX0" fmla="*/ 467482 w 467482"/>
                <a:gd name="connsiteY0" fmla="*/ 0 h 753854"/>
                <a:gd name="connsiteX1" fmla="*/ 467482 w 467482"/>
                <a:gd name="connsiteY1" fmla="*/ 565150 h 753854"/>
                <a:gd name="connsiteX2" fmla="*/ 123686 w 467482"/>
                <a:gd name="connsiteY2" fmla="*/ 723801 h 753854"/>
                <a:gd name="connsiteX3" fmla="*/ 63155 w 467482"/>
                <a:gd name="connsiteY3" fmla="*/ 753854 h 753854"/>
                <a:gd name="connsiteX4" fmla="*/ 4 w 467482"/>
                <a:gd name="connsiteY4" fmla="*/ 708403 h 753854"/>
                <a:gd name="connsiteX5" fmla="*/ 94149 w 467482"/>
                <a:gd name="connsiteY5" fmla="*/ 576009 h 753854"/>
                <a:gd name="connsiteX6" fmla="*/ 467482 w 467482"/>
                <a:gd name="connsiteY6" fmla="*/ 0 h 753854"/>
                <a:gd name="connsiteX0" fmla="*/ 467482 w 467482"/>
                <a:gd name="connsiteY0" fmla="*/ 0 h 753854"/>
                <a:gd name="connsiteX1" fmla="*/ 467482 w 467482"/>
                <a:gd name="connsiteY1" fmla="*/ 565150 h 753854"/>
                <a:gd name="connsiteX2" fmla="*/ 147499 w 467482"/>
                <a:gd name="connsiteY2" fmla="*/ 721420 h 753854"/>
                <a:gd name="connsiteX3" fmla="*/ 63155 w 467482"/>
                <a:gd name="connsiteY3" fmla="*/ 753854 h 753854"/>
                <a:gd name="connsiteX4" fmla="*/ 4 w 467482"/>
                <a:gd name="connsiteY4" fmla="*/ 708403 h 753854"/>
                <a:gd name="connsiteX5" fmla="*/ 94149 w 467482"/>
                <a:gd name="connsiteY5" fmla="*/ 576009 h 753854"/>
                <a:gd name="connsiteX6" fmla="*/ 467482 w 467482"/>
                <a:gd name="connsiteY6" fmla="*/ 0 h 753854"/>
                <a:gd name="connsiteX0" fmla="*/ 467482 w 467482"/>
                <a:gd name="connsiteY0" fmla="*/ 0 h 753854"/>
                <a:gd name="connsiteX1" fmla="*/ 467482 w 467482"/>
                <a:gd name="connsiteY1" fmla="*/ 565150 h 753854"/>
                <a:gd name="connsiteX2" fmla="*/ 147499 w 467482"/>
                <a:gd name="connsiteY2" fmla="*/ 721420 h 753854"/>
                <a:gd name="connsiteX3" fmla="*/ 63155 w 467482"/>
                <a:gd name="connsiteY3" fmla="*/ 753854 h 753854"/>
                <a:gd name="connsiteX4" fmla="*/ 4 w 467482"/>
                <a:gd name="connsiteY4" fmla="*/ 708403 h 753854"/>
                <a:gd name="connsiteX5" fmla="*/ 94149 w 467482"/>
                <a:gd name="connsiteY5" fmla="*/ 576009 h 753854"/>
                <a:gd name="connsiteX6" fmla="*/ 467482 w 467482"/>
                <a:gd name="connsiteY6" fmla="*/ 0 h 753854"/>
                <a:gd name="connsiteX0" fmla="*/ 467482 w 467482"/>
                <a:gd name="connsiteY0" fmla="*/ 0 h 753854"/>
                <a:gd name="connsiteX1" fmla="*/ 467482 w 467482"/>
                <a:gd name="connsiteY1" fmla="*/ 565150 h 753854"/>
                <a:gd name="connsiteX2" fmla="*/ 147499 w 467482"/>
                <a:gd name="connsiteY2" fmla="*/ 721420 h 753854"/>
                <a:gd name="connsiteX3" fmla="*/ 63155 w 467482"/>
                <a:gd name="connsiteY3" fmla="*/ 753854 h 753854"/>
                <a:gd name="connsiteX4" fmla="*/ 4 w 467482"/>
                <a:gd name="connsiteY4" fmla="*/ 708403 h 753854"/>
                <a:gd name="connsiteX5" fmla="*/ 94149 w 467482"/>
                <a:gd name="connsiteY5" fmla="*/ 576009 h 753854"/>
                <a:gd name="connsiteX6" fmla="*/ 467482 w 467482"/>
                <a:gd name="connsiteY6" fmla="*/ 0 h 753854"/>
                <a:gd name="connsiteX0" fmla="*/ 467482 w 467482"/>
                <a:gd name="connsiteY0" fmla="*/ 0 h 753854"/>
                <a:gd name="connsiteX1" fmla="*/ 467482 w 467482"/>
                <a:gd name="connsiteY1" fmla="*/ 565150 h 753854"/>
                <a:gd name="connsiteX2" fmla="*/ 147499 w 467482"/>
                <a:gd name="connsiteY2" fmla="*/ 721420 h 753854"/>
                <a:gd name="connsiteX3" fmla="*/ 63155 w 467482"/>
                <a:gd name="connsiteY3" fmla="*/ 753854 h 753854"/>
                <a:gd name="connsiteX4" fmla="*/ 4 w 467482"/>
                <a:gd name="connsiteY4" fmla="*/ 708403 h 753854"/>
                <a:gd name="connsiteX5" fmla="*/ 94149 w 467482"/>
                <a:gd name="connsiteY5" fmla="*/ 556959 h 753854"/>
                <a:gd name="connsiteX6" fmla="*/ 467482 w 467482"/>
                <a:gd name="connsiteY6" fmla="*/ 0 h 753854"/>
                <a:gd name="connsiteX0" fmla="*/ 467483 w 467483"/>
                <a:gd name="connsiteY0" fmla="*/ 0 h 753854"/>
                <a:gd name="connsiteX1" fmla="*/ 467483 w 467483"/>
                <a:gd name="connsiteY1" fmla="*/ 565150 h 753854"/>
                <a:gd name="connsiteX2" fmla="*/ 147500 w 467483"/>
                <a:gd name="connsiteY2" fmla="*/ 721420 h 753854"/>
                <a:gd name="connsiteX3" fmla="*/ 63156 w 467483"/>
                <a:gd name="connsiteY3" fmla="*/ 753854 h 753854"/>
                <a:gd name="connsiteX4" fmla="*/ 5 w 467483"/>
                <a:gd name="connsiteY4" fmla="*/ 708403 h 753854"/>
                <a:gd name="connsiteX5" fmla="*/ 94150 w 467483"/>
                <a:gd name="connsiteY5" fmla="*/ 556959 h 753854"/>
                <a:gd name="connsiteX6" fmla="*/ 467483 w 467483"/>
                <a:gd name="connsiteY6" fmla="*/ 0 h 753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7483" h="753854">
                  <a:moveTo>
                    <a:pt x="467483" y="0"/>
                  </a:moveTo>
                  <a:lnTo>
                    <a:pt x="467483" y="565150"/>
                  </a:lnTo>
                  <a:cubicBezTo>
                    <a:pt x="467105" y="647502"/>
                    <a:pt x="316976" y="669876"/>
                    <a:pt x="147500" y="721420"/>
                  </a:cubicBezTo>
                  <a:lnTo>
                    <a:pt x="63156" y="753854"/>
                  </a:lnTo>
                  <a:cubicBezTo>
                    <a:pt x="41312" y="738174"/>
                    <a:pt x="12324" y="721701"/>
                    <a:pt x="5" y="708403"/>
                  </a:cubicBezTo>
                  <a:cubicBezTo>
                    <a:pt x="-628" y="636226"/>
                    <a:pt x="56683" y="598179"/>
                    <a:pt x="94150" y="556959"/>
                  </a:cubicBezTo>
                  <a:cubicBezTo>
                    <a:pt x="278284" y="354654"/>
                    <a:pt x="388737" y="255241"/>
                    <a:pt x="467483" y="0"/>
                  </a:cubicBezTo>
                  <a:close/>
                </a:path>
              </a:pathLst>
            </a:custGeom>
            <a:solidFill>
              <a:srgbClr val="E11919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128166" y="2188252"/>
              <a:ext cx="498855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40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730154" y="3089782"/>
              <a:ext cx="498856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113211" y="4088497"/>
              <a:ext cx="498856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en-US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602520" y="2240742"/>
              <a:ext cx="3294895" cy="615553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en-IN" sz="2000" b="1" dirty="0">
                  <a:solidFill>
                    <a:schemeClr val="bg1"/>
                  </a:solidFill>
                </a:rPr>
                <a:t>Angular Material Framework </a:t>
              </a:r>
              <a:r>
                <a:rPr lang="en-IN" sz="1400" b="1" dirty="0">
                  <a:solidFill>
                    <a:schemeClr val="bg1"/>
                  </a:solidFill>
                </a:rPr>
                <a:t>(most of the modules and validations)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292146" y="3277583"/>
              <a:ext cx="1143000" cy="4616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en-IN" sz="2400" b="1" dirty="0">
                  <a:solidFill>
                    <a:schemeClr val="bg1"/>
                  </a:solidFill>
                </a:rPr>
                <a:t>Node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4583484" y="4216465"/>
              <a:ext cx="1143000" cy="4616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en-IN" sz="2400" b="1" dirty="0">
                  <a:solidFill>
                    <a:schemeClr val="bg1"/>
                  </a:solidFill>
                </a:rPr>
                <a:t>Mongo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5898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/>
          <p:cNvSpPr/>
          <p:nvPr/>
        </p:nvSpPr>
        <p:spPr>
          <a:xfrm>
            <a:off x="6536215" y="5035095"/>
            <a:ext cx="5091261" cy="1772647"/>
          </a:xfrm>
          <a:prstGeom prst="rect">
            <a:avLst/>
          </a:prstGeom>
          <a:solidFill>
            <a:schemeClr val="bg1"/>
          </a:solidFill>
          <a:ln w="38100">
            <a:solidFill>
              <a:srgbClr val="1656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ü"/>
            </a:pP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33994"/>
            <a:ext cx="12192000" cy="825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Objective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911395"/>
            <a:ext cx="12192000" cy="485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500" b="1" cap="small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Learn </a:t>
            </a:r>
            <a:r>
              <a:rPr lang="en-IN" sz="2500" b="1" cap="small" dirty="0">
                <a:ea typeface="Calibri" panose="020F0502020204030204" pitchFamily="34" charset="0"/>
                <a:cs typeface="Times New Roman" panose="02020603050405020304" pitchFamily="18" charset="0"/>
              </a:rPr>
              <a:t>by doing</a:t>
            </a:r>
            <a:r>
              <a:rPr lang="en-IN" sz="2500" cap="small" dirty="0"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IN" sz="25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To get hands on experience in Full Stack Technology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931242" y="1449890"/>
            <a:ext cx="3715656" cy="3077998"/>
            <a:chOff x="-4507914" y="1817516"/>
            <a:chExt cx="8206338" cy="3358468"/>
          </a:xfrm>
        </p:grpSpPr>
        <p:sp>
          <p:nvSpPr>
            <p:cNvPr id="5" name="Rectangle 4"/>
            <p:cNvSpPr/>
            <p:nvPr/>
          </p:nvSpPr>
          <p:spPr>
            <a:xfrm>
              <a:off x="-4507914" y="2308700"/>
              <a:ext cx="8206338" cy="286728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1656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IN" sz="1600" dirty="0" err="1">
                  <a:solidFill>
                    <a:schemeClr val="tx1"/>
                  </a:solidFill>
                </a:rPr>
                <a:t>Springboot</a:t>
              </a:r>
              <a:endParaRPr lang="en-IN" sz="1600" dirty="0">
                <a:solidFill>
                  <a:schemeClr val="tx1"/>
                </a:solidFill>
              </a:endParaRPr>
            </a:p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IN" sz="1600" dirty="0">
                  <a:solidFill>
                    <a:schemeClr val="tx1"/>
                  </a:solidFill>
                </a:rPr>
                <a:t>Java 8</a:t>
              </a:r>
            </a:p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IN" sz="1600" dirty="0" err="1">
                  <a:solidFill>
                    <a:schemeClr val="tx1"/>
                  </a:solidFill>
                </a:rPr>
                <a:t>Postgre</a:t>
              </a:r>
              <a:endParaRPr lang="en-IN" sz="1600" dirty="0">
                <a:solidFill>
                  <a:schemeClr val="tx1"/>
                </a:solidFill>
              </a:endParaRPr>
            </a:p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IN" sz="1600" dirty="0">
                  <a:solidFill>
                    <a:schemeClr val="tx1"/>
                  </a:solidFill>
                </a:rPr>
                <a:t>JPA framework (Hibernate)</a:t>
              </a:r>
            </a:p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IN" sz="1600" dirty="0">
                  <a:solidFill>
                    <a:schemeClr val="tx1"/>
                  </a:solidFill>
                </a:rPr>
                <a:t>Angular 7</a:t>
              </a:r>
            </a:p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IN" sz="1600" dirty="0">
                  <a:solidFill>
                    <a:schemeClr val="tx1"/>
                  </a:solidFill>
                </a:rPr>
                <a:t>Node</a:t>
              </a:r>
            </a:p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IN" sz="1600" dirty="0">
                  <a:solidFill>
                    <a:schemeClr val="tx1"/>
                  </a:solidFill>
                </a:rPr>
                <a:t>Mongo</a:t>
              </a:r>
            </a:p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IN" sz="1600" dirty="0">
                  <a:solidFill>
                    <a:schemeClr val="tx1"/>
                  </a:solidFill>
                </a:rPr>
                <a:t>Express</a:t>
              </a:r>
            </a:p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IN" sz="1600" dirty="0">
                  <a:solidFill>
                    <a:schemeClr val="tx1"/>
                  </a:solidFill>
                </a:rPr>
                <a:t>Version Control Tool: Git</a:t>
              </a:r>
            </a:p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IN" sz="1600" dirty="0">
                  <a:solidFill>
                    <a:schemeClr val="tx1"/>
                  </a:solidFill>
                </a:rPr>
                <a:t>Build Tool: Maven and </a:t>
              </a:r>
              <a:r>
                <a:rPr lang="en-IN" sz="1600" dirty="0" smtClean="0">
                  <a:solidFill>
                    <a:schemeClr val="tx1"/>
                  </a:solidFill>
                </a:rPr>
                <a:t>Jerkin</a:t>
              </a:r>
              <a:endParaRPr lang="en-IN" sz="1600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-4507914" y="1817516"/>
              <a:ext cx="8206338" cy="491184"/>
            </a:xfrm>
            <a:prstGeom prst="rect">
              <a:avLst/>
            </a:prstGeom>
            <a:solidFill>
              <a:srgbClr val="FFCC29"/>
            </a:solidFill>
            <a:ln w="38100">
              <a:solidFill>
                <a:srgbClr val="1656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IN" sz="2000" b="1" dirty="0">
                  <a:ea typeface="Calibri" panose="020F0502020204030204" pitchFamily="34" charset="0"/>
                  <a:cs typeface="Times New Roman" panose="02020603050405020304" pitchFamily="18" charset="0"/>
                </a:rPr>
                <a:t>Technologies used:</a:t>
              </a:r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4599644"/>
            <a:ext cx="12192000" cy="485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500" b="1" cap="small" dirty="0">
                <a:ea typeface="Calibri" panose="020F0502020204030204" pitchFamily="34" charset="0"/>
                <a:cs typeface="Times New Roman" panose="02020603050405020304" pitchFamily="18" charset="0"/>
              </a:rPr>
              <a:t>Application: </a:t>
            </a:r>
            <a:r>
              <a:rPr lang="en-IN" sz="2500" dirty="0">
                <a:ea typeface="Calibri" panose="020F0502020204030204" pitchFamily="34" charset="0"/>
                <a:cs typeface="Times New Roman" panose="02020603050405020304" pitchFamily="18" charset="0"/>
              </a:rPr>
              <a:t>To create a </a:t>
            </a:r>
            <a:r>
              <a:rPr lang="en-IN" sz="2500" i="1" dirty="0">
                <a:ea typeface="Calibri" panose="020F0502020204030204" pitchFamily="34" charset="0"/>
                <a:cs typeface="Times New Roman" panose="02020603050405020304" pitchFamily="18" charset="0"/>
              </a:rPr>
              <a:t>maker- checker application</a:t>
            </a:r>
            <a:r>
              <a:rPr lang="en-IN" sz="2500" b="1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500" dirty="0">
                <a:ea typeface="Calibri" panose="020F0502020204030204" pitchFamily="34" charset="0"/>
                <a:cs typeface="Times New Roman" panose="02020603050405020304" pitchFamily="18" charset="0"/>
              </a:rPr>
              <a:t>which can be used in multiple scenarios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FE48C4B-5913-453E-8FB6-D39385E2BAC1}"/>
              </a:ext>
            </a:extLst>
          </p:cNvPr>
          <p:cNvGrpSpPr/>
          <p:nvPr/>
        </p:nvGrpSpPr>
        <p:grpSpPr>
          <a:xfrm>
            <a:off x="7024919" y="5215798"/>
            <a:ext cx="1171970" cy="1418621"/>
            <a:chOff x="2447193" y="1445342"/>
            <a:chExt cx="3082241" cy="5660622"/>
          </a:xfrm>
        </p:grpSpPr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id="{19EBD61A-44E7-48E2-A670-CF07F250C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4301" y="4045979"/>
              <a:ext cx="1204506" cy="661566"/>
            </a:xfrm>
            <a:custGeom>
              <a:avLst/>
              <a:gdLst>
                <a:gd name="T0" fmla="*/ 297 w 792"/>
                <a:gd name="T1" fmla="*/ 0 h 435"/>
                <a:gd name="T2" fmla="*/ 58 w 792"/>
                <a:gd name="T3" fmla="*/ 11 h 435"/>
                <a:gd name="T4" fmla="*/ 0 w 792"/>
                <a:gd name="T5" fmla="*/ 171 h 435"/>
                <a:gd name="T6" fmla="*/ 368 w 792"/>
                <a:gd name="T7" fmla="*/ 435 h 435"/>
                <a:gd name="T8" fmla="*/ 712 w 792"/>
                <a:gd name="T9" fmla="*/ 300 h 435"/>
                <a:gd name="T10" fmla="*/ 792 w 792"/>
                <a:gd name="T11" fmla="*/ 11 h 435"/>
                <a:gd name="T12" fmla="*/ 297 w 792"/>
                <a:gd name="T13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2" h="435">
                  <a:moveTo>
                    <a:pt x="297" y="0"/>
                  </a:moveTo>
                  <a:lnTo>
                    <a:pt x="58" y="11"/>
                  </a:lnTo>
                  <a:lnTo>
                    <a:pt x="0" y="171"/>
                  </a:lnTo>
                  <a:lnTo>
                    <a:pt x="368" y="435"/>
                  </a:lnTo>
                  <a:lnTo>
                    <a:pt x="712" y="300"/>
                  </a:lnTo>
                  <a:lnTo>
                    <a:pt x="792" y="11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DBB3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ABF8CF05-D11B-4070-8702-042ECA057D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7996" y="4456606"/>
              <a:ext cx="736087" cy="2042489"/>
            </a:xfrm>
            <a:custGeom>
              <a:avLst/>
              <a:gdLst>
                <a:gd name="T0" fmla="*/ 9433 w 9433"/>
                <a:gd name="T1" fmla="*/ 22641 h 25911"/>
                <a:gd name="T2" fmla="*/ 5206 w 9433"/>
                <a:gd name="T3" fmla="*/ 25911 h 25911"/>
                <a:gd name="T4" fmla="*/ 1978 w 9433"/>
                <a:gd name="T5" fmla="*/ 10850 h 25911"/>
                <a:gd name="T6" fmla="*/ 277 w 9433"/>
                <a:gd name="T7" fmla="*/ 2913 h 25911"/>
                <a:gd name="T8" fmla="*/ 2128 w 9433"/>
                <a:gd name="T9" fmla="*/ 53 h 25911"/>
                <a:gd name="T10" fmla="*/ 2630 w 9433"/>
                <a:gd name="T11" fmla="*/ 0 h 25911"/>
                <a:gd name="T12" fmla="*/ 4988 w 9433"/>
                <a:gd name="T13" fmla="*/ 1903 h 25911"/>
                <a:gd name="T14" fmla="*/ 5274 w 9433"/>
                <a:gd name="T15" fmla="*/ 3238 h 25911"/>
                <a:gd name="T16" fmla="*/ 9433 w 9433"/>
                <a:gd name="T17" fmla="*/ 22641 h 25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33" h="25911">
                  <a:moveTo>
                    <a:pt x="9433" y="22641"/>
                  </a:moveTo>
                  <a:cubicBezTo>
                    <a:pt x="8126" y="23850"/>
                    <a:pt x="6711" y="24945"/>
                    <a:pt x="5206" y="25911"/>
                  </a:cubicBezTo>
                  <a:lnTo>
                    <a:pt x="1978" y="10850"/>
                  </a:lnTo>
                  <a:lnTo>
                    <a:pt x="277" y="2913"/>
                  </a:lnTo>
                  <a:cubicBezTo>
                    <a:pt x="0" y="1618"/>
                    <a:pt x="833" y="331"/>
                    <a:pt x="2128" y="53"/>
                  </a:cubicBezTo>
                  <a:cubicBezTo>
                    <a:pt x="2296" y="17"/>
                    <a:pt x="2465" y="0"/>
                    <a:pt x="2630" y="0"/>
                  </a:cubicBezTo>
                  <a:cubicBezTo>
                    <a:pt x="3741" y="0"/>
                    <a:pt x="4747" y="776"/>
                    <a:pt x="4988" y="1903"/>
                  </a:cubicBezTo>
                  <a:lnTo>
                    <a:pt x="5274" y="3238"/>
                  </a:lnTo>
                  <a:lnTo>
                    <a:pt x="9433" y="22641"/>
                  </a:lnTo>
                </a:path>
              </a:pathLst>
            </a:custGeom>
            <a:solidFill>
              <a:srgbClr val="DBB3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868A2B17-6F8F-42B9-846E-294AA85A39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0235" y="4496148"/>
              <a:ext cx="670691" cy="1636424"/>
            </a:xfrm>
            <a:custGeom>
              <a:avLst/>
              <a:gdLst>
                <a:gd name="T0" fmla="*/ 2128 w 8586"/>
                <a:gd name="T1" fmla="*/ 20476 h 20754"/>
                <a:gd name="T2" fmla="*/ 2128 w 8586"/>
                <a:gd name="T3" fmla="*/ 20476 h 20754"/>
                <a:gd name="T4" fmla="*/ 4989 w 8586"/>
                <a:gd name="T5" fmla="*/ 18625 h 20754"/>
                <a:gd name="T6" fmla="*/ 8308 w 8586"/>
                <a:gd name="T7" fmla="*/ 3138 h 20754"/>
                <a:gd name="T8" fmla="*/ 6457 w 8586"/>
                <a:gd name="T9" fmla="*/ 278 h 20754"/>
                <a:gd name="T10" fmla="*/ 6457 w 8586"/>
                <a:gd name="T11" fmla="*/ 278 h 20754"/>
                <a:gd name="T12" fmla="*/ 3597 w 8586"/>
                <a:gd name="T13" fmla="*/ 2128 h 20754"/>
                <a:gd name="T14" fmla="*/ 278 w 8586"/>
                <a:gd name="T15" fmla="*/ 17616 h 20754"/>
                <a:gd name="T16" fmla="*/ 2128 w 8586"/>
                <a:gd name="T17" fmla="*/ 20476 h 20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86" h="20754">
                  <a:moveTo>
                    <a:pt x="2128" y="20476"/>
                  </a:moveTo>
                  <a:lnTo>
                    <a:pt x="2128" y="20476"/>
                  </a:lnTo>
                  <a:cubicBezTo>
                    <a:pt x="3424" y="20754"/>
                    <a:pt x="4711" y="19921"/>
                    <a:pt x="4989" y="18625"/>
                  </a:cubicBezTo>
                  <a:lnTo>
                    <a:pt x="8308" y="3138"/>
                  </a:lnTo>
                  <a:cubicBezTo>
                    <a:pt x="8586" y="1843"/>
                    <a:pt x="7753" y="555"/>
                    <a:pt x="6457" y="278"/>
                  </a:cubicBezTo>
                  <a:lnTo>
                    <a:pt x="6457" y="278"/>
                  </a:lnTo>
                  <a:cubicBezTo>
                    <a:pt x="5162" y="0"/>
                    <a:pt x="3875" y="833"/>
                    <a:pt x="3597" y="2128"/>
                  </a:cubicBezTo>
                  <a:lnTo>
                    <a:pt x="278" y="17616"/>
                  </a:lnTo>
                  <a:cubicBezTo>
                    <a:pt x="0" y="18911"/>
                    <a:pt x="833" y="20198"/>
                    <a:pt x="2128" y="20476"/>
                  </a:cubicBezTo>
                  <a:close/>
                </a:path>
              </a:pathLst>
            </a:custGeom>
            <a:solidFill>
              <a:srgbClr val="DBB3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8FF4587A-8542-4B9A-AA71-A7E215735A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2510" y="3541060"/>
              <a:ext cx="1116297" cy="771066"/>
            </a:xfrm>
            <a:custGeom>
              <a:avLst/>
              <a:gdLst>
                <a:gd name="T0" fmla="*/ 9864 w 14293"/>
                <a:gd name="T1" fmla="*/ 0 h 9767"/>
                <a:gd name="T2" fmla="*/ 6814 w 14293"/>
                <a:gd name="T3" fmla="*/ 731 h 9767"/>
                <a:gd name="T4" fmla="*/ 4050 w 14293"/>
                <a:gd name="T5" fmla="*/ 140 h 9767"/>
                <a:gd name="T6" fmla="*/ 0 w 14293"/>
                <a:gd name="T7" fmla="*/ 6617 h 9767"/>
                <a:gd name="T8" fmla="*/ 7163 w 14293"/>
                <a:gd name="T9" fmla="*/ 9767 h 9767"/>
                <a:gd name="T10" fmla="*/ 14293 w 14293"/>
                <a:gd name="T11" fmla="*/ 6617 h 9767"/>
                <a:gd name="T12" fmla="*/ 9864 w 14293"/>
                <a:gd name="T13" fmla="*/ 0 h 9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93" h="9767">
                  <a:moveTo>
                    <a:pt x="9864" y="0"/>
                  </a:moveTo>
                  <a:cubicBezTo>
                    <a:pt x="9864" y="0"/>
                    <a:pt x="8402" y="731"/>
                    <a:pt x="6814" y="731"/>
                  </a:cubicBezTo>
                  <a:cubicBezTo>
                    <a:pt x="5315" y="731"/>
                    <a:pt x="4050" y="140"/>
                    <a:pt x="4050" y="140"/>
                  </a:cubicBezTo>
                  <a:cubicBezTo>
                    <a:pt x="4050" y="140"/>
                    <a:pt x="6502" y="5085"/>
                    <a:pt x="0" y="6617"/>
                  </a:cubicBezTo>
                  <a:lnTo>
                    <a:pt x="7163" y="9767"/>
                  </a:lnTo>
                  <a:lnTo>
                    <a:pt x="14293" y="6617"/>
                  </a:lnTo>
                  <a:cubicBezTo>
                    <a:pt x="8466" y="6154"/>
                    <a:pt x="9864" y="0"/>
                    <a:pt x="9864" y="0"/>
                  </a:cubicBezTo>
                </a:path>
              </a:pathLst>
            </a:custGeom>
            <a:solidFill>
              <a:srgbClr val="DBB3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71" name="Freeform 11">
              <a:extLst>
                <a:ext uri="{FF2B5EF4-FFF2-40B4-BE49-F238E27FC236}">
                  <a16:creationId xmlns:a16="http://schemas.microsoft.com/office/drawing/2014/main" id="{B65FECE2-F43C-4397-9B61-AB97F2C9B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8844" y="3541060"/>
              <a:ext cx="552066" cy="422794"/>
            </a:xfrm>
            <a:custGeom>
              <a:avLst/>
              <a:gdLst>
                <a:gd name="T0" fmla="*/ 326 w 7059"/>
                <a:gd name="T1" fmla="*/ 1123 h 5357"/>
                <a:gd name="T2" fmla="*/ 7059 w 7059"/>
                <a:gd name="T3" fmla="*/ 5357 h 5357"/>
                <a:gd name="T4" fmla="*/ 5813 w 7059"/>
                <a:gd name="T5" fmla="*/ 0 h 5357"/>
                <a:gd name="T6" fmla="*/ 0 w 7059"/>
                <a:gd name="T7" fmla="*/ 141 h 5357"/>
                <a:gd name="T8" fmla="*/ 326 w 7059"/>
                <a:gd name="T9" fmla="*/ 1123 h 5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9" h="5357">
                  <a:moveTo>
                    <a:pt x="326" y="1123"/>
                  </a:moveTo>
                  <a:lnTo>
                    <a:pt x="7059" y="5357"/>
                  </a:lnTo>
                  <a:cubicBezTo>
                    <a:pt x="7059" y="5357"/>
                    <a:pt x="5113" y="3777"/>
                    <a:pt x="5813" y="0"/>
                  </a:cubicBezTo>
                  <a:cubicBezTo>
                    <a:pt x="5813" y="0"/>
                    <a:pt x="2863" y="1551"/>
                    <a:pt x="0" y="141"/>
                  </a:cubicBezTo>
                  <a:cubicBezTo>
                    <a:pt x="0" y="141"/>
                    <a:pt x="201" y="559"/>
                    <a:pt x="326" y="1123"/>
                  </a:cubicBezTo>
                  <a:close/>
                </a:path>
              </a:pathLst>
            </a:custGeom>
            <a:solidFill>
              <a:srgbClr val="CFA6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72" name="Freeform 12">
              <a:extLst>
                <a:ext uri="{FF2B5EF4-FFF2-40B4-BE49-F238E27FC236}">
                  <a16:creationId xmlns:a16="http://schemas.microsoft.com/office/drawing/2014/main" id="{00788397-B81D-43AD-991C-E60B88A12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3569" y="4062708"/>
              <a:ext cx="2500262" cy="2813554"/>
            </a:xfrm>
            <a:custGeom>
              <a:avLst/>
              <a:gdLst>
                <a:gd name="T0" fmla="*/ 27689 w 32045"/>
                <a:gd name="T1" fmla="*/ 9219 h 35684"/>
                <a:gd name="T2" fmla="*/ 27670 w 32045"/>
                <a:gd name="T3" fmla="*/ 11227 h 35684"/>
                <a:gd name="T4" fmla="*/ 28653 w 32045"/>
                <a:gd name="T5" fmla="*/ 14757 h 35684"/>
                <a:gd name="T6" fmla="*/ 28570 w 32045"/>
                <a:gd name="T7" fmla="*/ 15845 h 35684"/>
                <a:gd name="T8" fmla="*/ 26380 w 32045"/>
                <a:gd name="T9" fmla="*/ 19648 h 35684"/>
                <a:gd name="T10" fmla="*/ 25938 w 32045"/>
                <a:gd name="T11" fmla="*/ 19942 h 35684"/>
                <a:gd name="T12" fmla="*/ 24868 w 32045"/>
                <a:gd name="T13" fmla="*/ 27433 h 35684"/>
                <a:gd name="T14" fmla="*/ 25757 w 32045"/>
                <a:gd name="T15" fmla="*/ 33890 h 35684"/>
                <a:gd name="T16" fmla="*/ 15466 w 32045"/>
                <a:gd name="T17" fmla="*/ 35684 h 35684"/>
                <a:gd name="T18" fmla="*/ 6078 w 32045"/>
                <a:gd name="T19" fmla="*/ 34200 h 35684"/>
                <a:gd name="T20" fmla="*/ 7065 w 32045"/>
                <a:gd name="T21" fmla="*/ 27439 h 35684"/>
                <a:gd name="T22" fmla="*/ 5986 w 32045"/>
                <a:gd name="T23" fmla="*/ 19910 h 35684"/>
                <a:gd name="T24" fmla="*/ 5604 w 32045"/>
                <a:gd name="T25" fmla="*/ 19648 h 35684"/>
                <a:gd name="T26" fmla="*/ 3332 w 32045"/>
                <a:gd name="T27" fmla="*/ 14757 h 35684"/>
                <a:gd name="T28" fmla="*/ 4315 w 32045"/>
                <a:gd name="T29" fmla="*/ 11227 h 35684"/>
                <a:gd name="T30" fmla="*/ 4297 w 32045"/>
                <a:gd name="T31" fmla="*/ 9387 h 35684"/>
                <a:gd name="T32" fmla="*/ 0 w 32045"/>
                <a:gd name="T33" fmla="*/ 8372 h 35684"/>
                <a:gd name="T34" fmla="*/ 581 w 32045"/>
                <a:gd name="T35" fmla="*/ 5540 h 35684"/>
                <a:gd name="T36" fmla="*/ 3095 w 32045"/>
                <a:gd name="T37" fmla="*/ 2833 h 35684"/>
                <a:gd name="T38" fmla="*/ 3718 w 32045"/>
                <a:gd name="T39" fmla="*/ 2445 h 35684"/>
                <a:gd name="T40" fmla="*/ 5210 w 32045"/>
                <a:gd name="T41" fmla="*/ 1649 h 35684"/>
                <a:gd name="T42" fmla="*/ 5268 w 32045"/>
                <a:gd name="T43" fmla="*/ 1617 h 35684"/>
                <a:gd name="T44" fmla="*/ 6067 w 32045"/>
                <a:gd name="T45" fmla="*/ 1231 h 35684"/>
                <a:gd name="T46" fmla="*/ 8843 w 32045"/>
                <a:gd name="T47" fmla="*/ 0 h 35684"/>
                <a:gd name="T48" fmla="*/ 15986 w 32045"/>
                <a:gd name="T49" fmla="*/ 6283 h 35684"/>
                <a:gd name="T50" fmla="*/ 23136 w 32045"/>
                <a:gd name="T51" fmla="*/ 0 h 35684"/>
                <a:gd name="T52" fmla="*/ 25918 w 32045"/>
                <a:gd name="T53" fmla="*/ 1231 h 35684"/>
                <a:gd name="T54" fmla="*/ 26717 w 32045"/>
                <a:gd name="T55" fmla="*/ 1617 h 35684"/>
                <a:gd name="T56" fmla="*/ 26775 w 32045"/>
                <a:gd name="T57" fmla="*/ 1649 h 35684"/>
                <a:gd name="T58" fmla="*/ 28159 w 32045"/>
                <a:gd name="T59" fmla="*/ 2321 h 35684"/>
                <a:gd name="T60" fmla="*/ 31464 w 32045"/>
                <a:gd name="T61" fmla="*/ 5358 h 35684"/>
                <a:gd name="T62" fmla="*/ 32045 w 32045"/>
                <a:gd name="T63" fmla="*/ 8190 h 35684"/>
                <a:gd name="T64" fmla="*/ 31866 w 32045"/>
                <a:gd name="T65" fmla="*/ 8232 h 35684"/>
                <a:gd name="T66" fmla="*/ 27689 w 32045"/>
                <a:gd name="T67" fmla="*/ 9219 h 35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2045" h="35684">
                  <a:moveTo>
                    <a:pt x="27689" y="9219"/>
                  </a:moveTo>
                  <a:cubicBezTo>
                    <a:pt x="27684" y="9776"/>
                    <a:pt x="27676" y="10351"/>
                    <a:pt x="27670" y="11227"/>
                  </a:cubicBezTo>
                  <a:cubicBezTo>
                    <a:pt x="28282" y="12186"/>
                    <a:pt x="28653" y="13417"/>
                    <a:pt x="28653" y="14757"/>
                  </a:cubicBezTo>
                  <a:cubicBezTo>
                    <a:pt x="28653" y="15129"/>
                    <a:pt x="28625" y="15493"/>
                    <a:pt x="28570" y="15845"/>
                  </a:cubicBezTo>
                  <a:cubicBezTo>
                    <a:pt x="28316" y="17494"/>
                    <a:pt x="27495" y="18879"/>
                    <a:pt x="26380" y="19648"/>
                  </a:cubicBezTo>
                  <a:cubicBezTo>
                    <a:pt x="26248" y="19757"/>
                    <a:pt x="26101" y="19856"/>
                    <a:pt x="25938" y="19942"/>
                  </a:cubicBezTo>
                  <a:cubicBezTo>
                    <a:pt x="25566" y="21350"/>
                    <a:pt x="24868" y="24393"/>
                    <a:pt x="24868" y="27433"/>
                  </a:cubicBezTo>
                  <a:cubicBezTo>
                    <a:pt x="24868" y="30411"/>
                    <a:pt x="25345" y="32572"/>
                    <a:pt x="25757" y="33890"/>
                  </a:cubicBezTo>
                  <a:cubicBezTo>
                    <a:pt x="22544" y="35051"/>
                    <a:pt x="19079" y="35684"/>
                    <a:pt x="15466" y="35684"/>
                  </a:cubicBezTo>
                  <a:cubicBezTo>
                    <a:pt x="12189" y="35684"/>
                    <a:pt x="9033" y="35163"/>
                    <a:pt x="6078" y="34200"/>
                  </a:cubicBezTo>
                  <a:cubicBezTo>
                    <a:pt x="6507" y="32923"/>
                    <a:pt x="7065" y="30659"/>
                    <a:pt x="7065" y="27439"/>
                  </a:cubicBezTo>
                  <a:cubicBezTo>
                    <a:pt x="7065" y="24374"/>
                    <a:pt x="6356" y="21303"/>
                    <a:pt x="5986" y="19910"/>
                  </a:cubicBezTo>
                  <a:cubicBezTo>
                    <a:pt x="5847" y="19832"/>
                    <a:pt x="5720" y="19744"/>
                    <a:pt x="5604" y="19648"/>
                  </a:cubicBezTo>
                  <a:cubicBezTo>
                    <a:pt x="4252" y="18715"/>
                    <a:pt x="3332" y="16876"/>
                    <a:pt x="3332" y="14757"/>
                  </a:cubicBezTo>
                  <a:cubicBezTo>
                    <a:pt x="3332" y="13417"/>
                    <a:pt x="3703" y="12186"/>
                    <a:pt x="4315" y="11227"/>
                  </a:cubicBezTo>
                  <a:cubicBezTo>
                    <a:pt x="4309" y="10439"/>
                    <a:pt x="4302" y="9894"/>
                    <a:pt x="4297" y="9387"/>
                  </a:cubicBezTo>
                  <a:lnTo>
                    <a:pt x="0" y="8372"/>
                  </a:lnTo>
                  <a:lnTo>
                    <a:pt x="581" y="5540"/>
                  </a:lnTo>
                  <a:cubicBezTo>
                    <a:pt x="798" y="4513"/>
                    <a:pt x="1895" y="3446"/>
                    <a:pt x="3095" y="2833"/>
                  </a:cubicBezTo>
                  <a:cubicBezTo>
                    <a:pt x="3277" y="2712"/>
                    <a:pt x="3483" y="2584"/>
                    <a:pt x="3718" y="2445"/>
                  </a:cubicBezTo>
                  <a:lnTo>
                    <a:pt x="5210" y="1649"/>
                  </a:lnTo>
                  <a:cubicBezTo>
                    <a:pt x="5229" y="1638"/>
                    <a:pt x="5247" y="1628"/>
                    <a:pt x="5268" y="1617"/>
                  </a:cubicBezTo>
                  <a:cubicBezTo>
                    <a:pt x="5457" y="1512"/>
                    <a:pt x="5730" y="1382"/>
                    <a:pt x="6067" y="1231"/>
                  </a:cubicBezTo>
                  <a:cubicBezTo>
                    <a:pt x="6768" y="917"/>
                    <a:pt x="7747" y="505"/>
                    <a:pt x="8843" y="0"/>
                  </a:cubicBezTo>
                  <a:cubicBezTo>
                    <a:pt x="9885" y="748"/>
                    <a:pt x="12077" y="5722"/>
                    <a:pt x="15986" y="6283"/>
                  </a:cubicBezTo>
                  <a:cubicBezTo>
                    <a:pt x="19896" y="5722"/>
                    <a:pt x="22094" y="748"/>
                    <a:pt x="23136" y="0"/>
                  </a:cubicBezTo>
                  <a:cubicBezTo>
                    <a:pt x="24232" y="505"/>
                    <a:pt x="25217" y="917"/>
                    <a:pt x="25918" y="1231"/>
                  </a:cubicBezTo>
                  <a:cubicBezTo>
                    <a:pt x="26255" y="1382"/>
                    <a:pt x="26528" y="1512"/>
                    <a:pt x="26717" y="1617"/>
                  </a:cubicBezTo>
                  <a:cubicBezTo>
                    <a:pt x="26738" y="1628"/>
                    <a:pt x="26756" y="1638"/>
                    <a:pt x="26775" y="1649"/>
                  </a:cubicBezTo>
                  <a:lnTo>
                    <a:pt x="28159" y="2321"/>
                  </a:lnTo>
                  <a:cubicBezTo>
                    <a:pt x="29632" y="2797"/>
                    <a:pt x="31201" y="4107"/>
                    <a:pt x="31464" y="5358"/>
                  </a:cubicBezTo>
                  <a:lnTo>
                    <a:pt x="32045" y="8190"/>
                  </a:lnTo>
                  <a:lnTo>
                    <a:pt x="31866" y="8232"/>
                  </a:lnTo>
                  <a:lnTo>
                    <a:pt x="27689" y="9219"/>
                  </a:lnTo>
                </a:path>
              </a:pathLst>
            </a:custGeom>
            <a:solidFill>
              <a:srgbClr val="C91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73" name="Oval 19">
              <a:extLst>
                <a:ext uri="{FF2B5EF4-FFF2-40B4-BE49-F238E27FC236}">
                  <a16:creationId xmlns:a16="http://schemas.microsoft.com/office/drawing/2014/main" id="{6E30B9B9-CFD9-4B0B-8CA7-A2F3D1BB5E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5593" y="2026303"/>
              <a:ext cx="1202985" cy="1577112"/>
            </a:xfrm>
            <a:prstGeom prst="ellipse">
              <a:avLst/>
            </a:prstGeom>
            <a:solidFill>
              <a:srgbClr val="EED0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BD10C34D-33E0-43EF-BC4E-F2F1D06E5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030" y="2033907"/>
              <a:ext cx="605295" cy="1569507"/>
            </a:xfrm>
            <a:custGeom>
              <a:avLst/>
              <a:gdLst>
                <a:gd name="T0" fmla="*/ 7712 w 7745"/>
                <a:gd name="T1" fmla="*/ 2 h 19911"/>
                <a:gd name="T2" fmla="*/ 7745 w 7745"/>
                <a:gd name="T3" fmla="*/ 19909 h 19911"/>
                <a:gd name="T4" fmla="*/ 0 w 7745"/>
                <a:gd name="T5" fmla="*/ 9999 h 19911"/>
                <a:gd name="T6" fmla="*/ 7712 w 7745"/>
                <a:gd name="T7" fmla="*/ 2 h 19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45" h="19911">
                  <a:moveTo>
                    <a:pt x="7712" y="2"/>
                  </a:moveTo>
                  <a:lnTo>
                    <a:pt x="7745" y="19909"/>
                  </a:lnTo>
                  <a:cubicBezTo>
                    <a:pt x="3486" y="19911"/>
                    <a:pt x="0" y="15521"/>
                    <a:pt x="0" y="9999"/>
                  </a:cubicBezTo>
                  <a:cubicBezTo>
                    <a:pt x="0" y="4477"/>
                    <a:pt x="3453" y="0"/>
                    <a:pt x="7712" y="2"/>
                  </a:cubicBezTo>
                  <a:close/>
                </a:path>
              </a:pathLst>
            </a:custGeom>
            <a:solidFill>
              <a:srgbClr val="DBB3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75" name="Freeform 21">
              <a:extLst>
                <a:ext uri="{FF2B5EF4-FFF2-40B4-BE49-F238E27FC236}">
                  <a16:creationId xmlns:a16="http://schemas.microsoft.com/office/drawing/2014/main" id="{5702C840-D14F-43C4-A794-6C1D3502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0508" y="1445342"/>
              <a:ext cx="1768738" cy="2447032"/>
            </a:xfrm>
            <a:custGeom>
              <a:avLst/>
              <a:gdLst>
                <a:gd name="T0" fmla="*/ 13996 w 22659"/>
                <a:gd name="T1" fmla="*/ 10220 h 31041"/>
                <a:gd name="T2" fmla="*/ 5081 w 22659"/>
                <a:gd name="T3" fmla="*/ 13308 h 31041"/>
                <a:gd name="T4" fmla="*/ 2965 w 22659"/>
                <a:gd name="T5" fmla="*/ 16333 h 31041"/>
                <a:gd name="T6" fmla="*/ 4030 w 22659"/>
                <a:gd name="T7" fmla="*/ 22696 h 31041"/>
                <a:gd name="T8" fmla="*/ 3743 w 22659"/>
                <a:gd name="T9" fmla="*/ 30660 h 31041"/>
                <a:gd name="T10" fmla="*/ 2892 w 22659"/>
                <a:gd name="T11" fmla="*/ 24138 h 31041"/>
                <a:gd name="T12" fmla="*/ 0 w 22659"/>
                <a:gd name="T13" fmla="*/ 15510 h 31041"/>
                <a:gd name="T14" fmla="*/ 4080 w 22659"/>
                <a:gd name="T15" fmla="*/ 4573 h 31041"/>
                <a:gd name="T16" fmla="*/ 16249 w 22659"/>
                <a:gd name="T17" fmla="*/ 3743 h 31041"/>
                <a:gd name="T18" fmla="*/ 21561 w 22659"/>
                <a:gd name="T19" fmla="*/ 10758 h 31041"/>
                <a:gd name="T20" fmla="*/ 20172 w 22659"/>
                <a:gd name="T21" fmla="*/ 18625 h 31041"/>
                <a:gd name="T22" fmla="*/ 17661 w 22659"/>
                <a:gd name="T23" fmla="*/ 25618 h 31041"/>
                <a:gd name="T24" fmla="*/ 19074 w 22659"/>
                <a:gd name="T25" fmla="*/ 31041 h 31041"/>
                <a:gd name="T26" fmla="*/ 16470 w 22659"/>
                <a:gd name="T27" fmla="*/ 23854 h 31041"/>
                <a:gd name="T28" fmla="*/ 18359 w 22659"/>
                <a:gd name="T29" fmla="*/ 17112 h 31041"/>
                <a:gd name="T30" fmla="*/ 13996 w 22659"/>
                <a:gd name="T31" fmla="*/ 10220 h 310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659" h="31041">
                  <a:moveTo>
                    <a:pt x="13996" y="10220"/>
                  </a:moveTo>
                  <a:cubicBezTo>
                    <a:pt x="13996" y="10220"/>
                    <a:pt x="8263" y="12995"/>
                    <a:pt x="5081" y="13308"/>
                  </a:cubicBezTo>
                  <a:cubicBezTo>
                    <a:pt x="5081" y="13308"/>
                    <a:pt x="2763" y="13666"/>
                    <a:pt x="2965" y="16333"/>
                  </a:cubicBezTo>
                  <a:cubicBezTo>
                    <a:pt x="3167" y="19001"/>
                    <a:pt x="3877" y="22281"/>
                    <a:pt x="4030" y="22696"/>
                  </a:cubicBezTo>
                  <a:cubicBezTo>
                    <a:pt x="4283" y="23380"/>
                    <a:pt x="5290" y="28823"/>
                    <a:pt x="3743" y="30660"/>
                  </a:cubicBezTo>
                  <a:cubicBezTo>
                    <a:pt x="3743" y="30660"/>
                    <a:pt x="4483" y="25618"/>
                    <a:pt x="2892" y="24138"/>
                  </a:cubicBezTo>
                  <a:cubicBezTo>
                    <a:pt x="2892" y="24138"/>
                    <a:pt x="269" y="20014"/>
                    <a:pt x="0" y="15510"/>
                  </a:cubicBezTo>
                  <a:cubicBezTo>
                    <a:pt x="0" y="15510"/>
                    <a:pt x="23" y="7979"/>
                    <a:pt x="4080" y="4573"/>
                  </a:cubicBezTo>
                  <a:cubicBezTo>
                    <a:pt x="4080" y="4573"/>
                    <a:pt x="9145" y="0"/>
                    <a:pt x="16249" y="3743"/>
                  </a:cubicBezTo>
                  <a:cubicBezTo>
                    <a:pt x="16249" y="3743"/>
                    <a:pt x="19947" y="5178"/>
                    <a:pt x="21561" y="10758"/>
                  </a:cubicBezTo>
                  <a:cubicBezTo>
                    <a:pt x="21561" y="10758"/>
                    <a:pt x="22659" y="13089"/>
                    <a:pt x="20172" y="18625"/>
                  </a:cubicBezTo>
                  <a:cubicBezTo>
                    <a:pt x="17684" y="24161"/>
                    <a:pt x="17886" y="24654"/>
                    <a:pt x="17661" y="25618"/>
                  </a:cubicBezTo>
                  <a:cubicBezTo>
                    <a:pt x="17661" y="25618"/>
                    <a:pt x="17236" y="29002"/>
                    <a:pt x="19074" y="31041"/>
                  </a:cubicBezTo>
                  <a:cubicBezTo>
                    <a:pt x="19074" y="31041"/>
                    <a:pt x="14744" y="26565"/>
                    <a:pt x="16470" y="23854"/>
                  </a:cubicBezTo>
                  <a:cubicBezTo>
                    <a:pt x="18196" y="21142"/>
                    <a:pt x="18425" y="17723"/>
                    <a:pt x="18359" y="17112"/>
                  </a:cubicBezTo>
                  <a:cubicBezTo>
                    <a:pt x="18359" y="17112"/>
                    <a:pt x="17896" y="10825"/>
                    <a:pt x="13996" y="10220"/>
                  </a:cubicBezTo>
                </a:path>
              </a:pathLst>
            </a:custGeom>
            <a:solidFill>
              <a:srgbClr val="593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805B7251-B82A-4924-97DE-C599AEE109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07448" y="6033771"/>
              <a:ext cx="1421986" cy="1072193"/>
            </a:xfrm>
            <a:custGeom>
              <a:avLst/>
              <a:gdLst>
                <a:gd name="T0" fmla="*/ 712 w 18222"/>
                <a:gd name="T1" fmla="*/ 12154 h 13603"/>
                <a:gd name="T2" fmla="*/ 712 w 18222"/>
                <a:gd name="T3" fmla="*/ 12154 h 13603"/>
                <a:gd name="T4" fmla="*/ 1449 w 18222"/>
                <a:gd name="T5" fmla="*/ 8828 h 13603"/>
                <a:gd name="T6" fmla="*/ 14184 w 18222"/>
                <a:gd name="T7" fmla="*/ 712 h 13603"/>
                <a:gd name="T8" fmla="*/ 17510 w 18222"/>
                <a:gd name="T9" fmla="*/ 1449 h 13603"/>
                <a:gd name="T10" fmla="*/ 17510 w 18222"/>
                <a:gd name="T11" fmla="*/ 1449 h 13603"/>
                <a:gd name="T12" fmla="*/ 16774 w 18222"/>
                <a:gd name="T13" fmla="*/ 4775 h 13603"/>
                <a:gd name="T14" fmla="*/ 4038 w 18222"/>
                <a:gd name="T15" fmla="*/ 12891 h 13603"/>
                <a:gd name="T16" fmla="*/ 712 w 18222"/>
                <a:gd name="T17" fmla="*/ 12154 h 13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22" h="13603">
                  <a:moveTo>
                    <a:pt x="712" y="12154"/>
                  </a:moveTo>
                  <a:lnTo>
                    <a:pt x="712" y="12154"/>
                  </a:lnTo>
                  <a:cubicBezTo>
                    <a:pt x="0" y="11037"/>
                    <a:pt x="332" y="9540"/>
                    <a:pt x="1449" y="8828"/>
                  </a:cubicBezTo>
                  <a:lnTo>
                    <a:pt x="14184" y="712"/>
                  </a:lnTo>
                  <a:cubicBezTo>
                    <a:pt x="15301" y="0"/>
                    <a:pt x="16798" y="331"/>
                    <a:pt x="17510" y="1449"/>
                  </a:cubicBezTo>
                  <a:lnTo>
                    <a:pt x="17510" y="1449"/>
                  </a:lnTo>
                  <a:cubicBezTo>
                    <a:pt x="18222" y="2566"/>
                    <a:pt x="17891" y="4063"/>
                    <a:pt x="16774" y="4775"/>
                  </a:cubicBezTo>
                  <a:lnTo>
                    <a:pt x="4038" y="12891"/>
                  </a:lnTo>
                  <a:cubicBezTo>
                    <a:pt x="2921" y="13603"/>
                    <a:pt x="1424" y="13271"/>
                    <a:pt x="712" y="12154"/>
                  </a:cubicBezTo>
                </a:path>
              </a:pathLst>
            </a:custGeom>
            <a:solidFill>
              <a:srgbClr val="DBB3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56213084-01E1-441B-951E-76756D975FFA}"/>
                </a:ext>
              </a:extLst>
            </p:cNvPr>
            <p:cNvGrpSpPr/>
            <p:nvPr/>
          </p:nvGrpSpPr>
          <p:grpSpPr>
            <a:xfrm>
              <a:off x="3369735" y="4231297"/>
              <a:ext cx="901228" cy="1238716"/>
              <a:chOff x="-5948363" y="1233488"/>
              <a:chExt cx="4938713" cy="6788150"/>
            </a:xfrm>
          </p:grpSpPr>
          <p:sp>
            <p:nvSpPr>
              <p:cNvPr id="79" name="Freeform 20111">
                <a:extLst>
                  <a:ext uri="{FF2B5EF4-FFF2-40B4-BE49-F238E27FC236}">
                    <a16:creationId xmlns:a16="http://schemas.microsoft.com/office/drawing/2014/main" id="{B40AFE17-9B62-4264-9A21-9D62A6CEF63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5948363" y="1233488"/>
                <a:ext cx="4938713" cy="6788150"/>
              </a:xfrm>
              <a:custGeom>
                <a:avLst/>
                <a:gdLst>
                  <a:gd name="T0" fmla="*/ 117 w 2062"/>
                  <a:gd name="T1" fmla="*/ 2789 h 2805"/>
                  <a:gd name="T2" fmla="*/ 6 w 2062"/>
                  <a:gd name="T3" fmla="*/ 2641 h 2805"/>
                  <a:gd name="T4" fmla="*/ 2 w 2062"/>
                  <a:gd name="T5" fmla="*/ 1354 h 2805"/>
                  <a:gd name="T6" fmla="*/ 31 w 2062"/>
                  <a:gd name="T7" fmla="*/ 86 h 2805"/>
                  <a:gd name="T8" fmla="*/ 92 w 2062"/>
                  <a:gd name="T9" fmla="*/ 26 h 2805"/>
                  <a:gd name="T10" fmla="*/ 1031 w 2062"/>
                  <a:gd name="T11" fmla="*/ 0 h 2805"/>
                  <a:gd name="T12" fmla="*/ 1970 w 2062"/>
                  <a:gd name="T13" fmla="*/ 26 h 2805"/>
                  <a:gd name="T14" fmla="*/ 2031 w 2062"/>
                  <a:gd name="T15" fmla="*/ 95 h 2805"/>
                  <a:gd name="T16" fmla="*/ 2059 w 2062"/>
                  <a:gd name="T17" fmla="*/ 1388 h 2805"/>
                  <a:gd name="T18" fmla="*/ 2062 w 2062"/>
                  <a:gd name="T19" fmla="*/ 2638 h 2805"/>
                  <a:gd name="T20" fmla="*/ 2034 w 2062"/>
                  <a:gd name="T21" fmla="*/ 2693 h 2805"/>
                  <a:gd name="T22" fmla="*/ 1970 w 2062"/>
                  <a:gd name="T23" fmla="*/ 2774 h 2805"/>
                  <a:gd name="T24" fmla="*/ 1045 w 2062"/>
                  <a:gd name="T25" fmla="*/ 2803 h 2805"/>
                  <a:gd name="T26" fmla="*/ 117 w 2062"/>
                  <a:gd name="T27" fmla="*/ 2789 h 2805"/>
                  <a:gd name="T28" fmla="*/ 1109 w 2062"/>
                  <a:gd name="T29" fmla="*/ 2703 h 2805"/>
                  <a:gd name="T30" fmla="*/ 1131 w 2062"/>
                  <a:gd name="T31" fmla="*/ 2570 h 2805"/>
                  <a:gd name="T32" fmla="*/ 1031 w 2062"/>
                  <a:gd name="T33" fmla="*/ 2506 h 2805"/>
                  <a:gd name="T34" fmla="*/ 930 w 2062"/>
                  <a:gd name="T35" fmla="*/ 2570 h 2805"/>
                  <a:gd name="T36" fmla="*/ 1031 w 2062"/>
                  <a:gd name="T37" fmla="*/ 2731 h 2805"/>
                  <a:gd name="T38" fmla="*/ 1109 w 2062"/>
                  <a:gd name="T39" fmla="*/ 2703 h 2805"/>
                  <a:gd name="T40" fmla="*/ 1871 w 2062"/>
                  <a:gd name="T41" fmla="*/ 1316 h 2805"/>
                  <a:gd name="T42" fmla="*/ 1868 w 2062"/>
                  <a:gd name="T43" fmla="*/ 225 h 2805"/>
                  <a:gd name="T44" fmla="*/ 1031 w 2062"/>
                  <a:gd name="T45" fmla="*/ 225 h 2805"/>
                  <a:gd name="T46" fmla="*/ 193 w 2062"/>
                  <a:gd name="T47" fmla="*/ 225 h 2805"/>
                  <a:gd name="T48" fmla="*/ 190 w 2062"/>
                  <a:gd name="T49" fmla="*/ 1316 h 2805"/>
                  <a:gd name="T50" fmla="*/ 187 w 2062"/>
                  <a:gd name="T51" fmla="*/ 2406 h 2805"/>
                  <a:gd name="T52" fmla="*/ 1031 w 2062"/>
                  <a:gd name="T53" fmla="*/ 2406 h 2805"/>
                  <a:gd name="T54" fmla="*/ 1874 w 2062"/>
                  <a:gd name="T55" fmla="*/ 2406 h 2805"/>
                  <a:gd name="T56" fmla="*/ 1871 w 2062"/>
                  <a:gd name="T57" fmla="*/ 1316 h 2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062" h="2805">
                    <a:moveTo>
                      <a:pt x="117" y="2789"/>
                    </a:moveTo>
                    <a:cubicBezTo>
                      <a:pt x="62" y="2764"/>
                      <a:pt x="14" y="2702"/>
                      <a:pt x="6" y="2641"/>
                    </a:cubicBezTo>
                    <a:cubicBezTo>
                      <a:pt x="2" y="2611"/>
                      <a:pt x="0" y="2032"/>
                      <a:pt x="2" y="1354"/>
                    </a:cubicBezTo>
                    <a:cubicBezTo>
                      <a:pt x="6" y="131"/>
                      <a:pt x="6" y="120"/>
                      <a:pt x="31" y="86"/>
                    </a:cubicBezTo>
                    <a:cubicBezTo>
                      <a:pt x="46" y="67"/>
                      <a:pt x="73" y="40"/>
                      <a:pt x="92" y="26"/>
                    </a:cubicBezTo>
                    <a:cubicBezTo>
                      <a:pt x="126" y="0"/>
                      <a:pt x="137" y="0"/>
                      <a:pt x="1031" y="0"/>
                    </a:cubicBezTo>
                    <a:cubicBezTo>
                      <a:pt x="1930" y="0"/>
                      <a:pt x="1935" y="0"/>
                      <a:pt x="1970" y="26"/>
                    </a:cubicBezTo>
                    <a:cubicBezTo>
                      <a:pt x="1990" y="41"/>
                      <a:pt x="2017" y="72"/>
                      <a:pt x="2031" y="95"/>
                    </a:cubicBezTo>
                    <a:cubicBezTo>
                      <a:pt x="2055" y="137"/>
                      <a:pt x="2056" y="163"/>
                      <a:pt x="2059" y="1388"/>
                    </a:cubicBezTo>
                    <a:lnTo>
                      <a:pt x="2062" y="2638"/>
                    </a:lnTo>
                    <a:lnTo>
                      <a:pt x="2034" y="2693"/>
                    </a:lnTo>
                    <a:cubicBezTo>
                      <a:pt x="2018" y="2724"/>
                      <a:pt x="1990" y="2760"/>
                      <a:pt x="1970" y="2774"/>
                    </a:cubicBezTo>
                    <a:cubicBezTo>
                      <a:pt x="1936" y="2800"/>
                      <a:pt x="1921" y="2800"/>
                      <a:pt x="1045" y="2803"/>
                    </a:cubicBezTo>
                    <a:cubicBezTo>
                      <a:pt x="325" y="2805"/>
                      <a:pt x="148" y="2802"/>
                      <a:pt x="117" y="2789"/>
                    </a:cubicBezTo>
                    <a:close/>
                    <a:moveTo>
                      <a:pt x="1109" y="2703"/>
                    </a:moveTo>
                    <a:cubicBezTo>
                      <a:pt x="1147" y="2662"/>
                      <a:pt x="1155" y="2616"/>
                      <a:pt x="1131" y="2570"/>
                    </a:cubicBezTo>
                    <a:cubicBezTo>
                      <a:pt x="1109" y="2526"/>
                      <a:pt x="1077" y="2506"/>
                      <a:pt x="1031" y="2506"/>
                    </a:cubicBezTo>
                    <a:cubicBezTo>
                      <a:pt x="984" y="2506"/>
                      <a:pt x="953" y="2526"/>
                      <a:pt x="930" y="2570"/>
                    </a:cubicBezTo>
                    <a:cubicBezTo>
                      <a:pt x="890" y="2647"/>
                      <a:pt x="943" y="2731"/>
                      <a:pt x="1031" y="2731"/>
                    </a:cubicBezTo>
                    <a:cubicBezTo>
                      <a:pt x="1068" y="2731"/>
                      <a:pt x="1090" y="2724"/>
                      <a:pt x="1109" y="2703"/>
                    </a:cubicBezTo>
                    <a:close/>
                    <a:moveTo>
                      <a:pt x="1871" y="1316"/>
                    </a:moveTo>
                    <a:lnTo>
                      <a:pt x="1868" y="225"/>
                    </a:lnTo>
                    <a:lnTo>
                      <a:pt x="1031" y="225"/>
                    </a:lnTo>
                    <a:lnTo>
                      <a:pt x="193" y="225"/>
                    </a:lnTo>
                    <a:lnTo>
                      <a:pt x="190" y="1316"/>
                    </a:lnTo>
                    <a:lnTo>
                      <a:pt x="187" y="2406"/>
                    </a:lnTo>
                    <a:lnTo>
                      <a:pt x="1031" y="2406"/>
                    </a:lnTo>
                    <a:lnTo>
                      <a:pt x="1874" y="2406"/>
                    </a:lnTo>
                    <a:lnTo>
                      <a:pt x="1871" y="1316"/>
                    </a:lnTo>
                    <a:close/>
                  </a:path>
                </a:pathLst>
              </a:custGeom>
              <a:solidFill>
                <a:srgbClr val="23303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98" tIns="34299" rIns="68598" bIns="3429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800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8A0CC9E5-5DB5-4BE4-A1A4-654098F45F9F}"/>
                  </a:ext>
                </a:extLst>
              </p:cNvPr>
              <p:cNvSpPr/>
              <p:nvPr/>
            </p:nvSpPr>
            <p:spPr>
              <a:xfrm>
                <a:off x="-5582119" y="1765809"/>
                <a:ext cx="2079549" cy="5427151"/>
              </a:xfrm>
              <a:prstGeom prst="rect">
                <a:avLst/>
              </a:prstGeom>
              <a:solidFill>
                <a:srgbClr val="304B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800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1AF1C1DD-8605-4091-BCE0-FBC4D1C18A1E}"/>
                  </a:ext>
                </a:extLst>
              </p:cNvPr>
              <p:cNvSpPr/>
              <p:nvPr/>
            </p:nvSpPr>
            <p:spPr>
              <a:xfrm>
                <a:off x="-3517900" y="1765808"/>
                <a:ext cx="2095499" cy="5295392"/>
              </a:xfrm>
              <a:prstGeom prst="rect">
                <a:avLst/>
              </a:prstGeom>
              <a:solidFill>
                <a:srgbClr val="2330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800"/>
              </a:p>
            </p:txBody>
          </p:sp>
          <p:sp>
            <p:nvSpPr>
              <p:cNvPr id="82" name="Oval 15">
                <a:extLst>
                  <a:ext uri="{FF2B5EF4-FFF2-40B4-BE49-F238E27FC236}">
                    <a16:creationId xmlns:a16="http://schemas.microsoft.com/office/drawing/2014/main" id="{E03045C6-90BE-4A42-8623-DAB36C3B70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822846" y="1889400"/>
                <a:ext cx="594158" cy="583055"/>
              </a:xfrm>
              <a:prstGeom prst="ellipse">
                <a:avLst/>
              </a:pr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98" tIns="34299" rIns="68598" bIns="3429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800"/>
              </a:p>
            </p:txBody>
          </p:sp>
          <p:sp>
            <p:nvSpPr>
              <p:cNvPr id="83" name="Freeform 16">
                <a:extLst>
                  <a:ext uri="{FF2B5EF4-FFF2-40B4-BE49-F238E27FC236}">
                    <a16:creationId xmlns:a16="http://schemas.microsoft.com/office/drawing/2014/main" id="{B6AF91A5-71E3-4F20-984F-2483048918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833949" y="1872740"/>
                <a:ext cx="616372" cy="616372"/>
              </a:xfrm>
              <a:custGeom>
                <a:avLst/>
                <a:gdLst>
                  <a:gd name="T0" fmla="*/ 1090 w 2180"/>
                  <a:gd name="T1" fmla="*/ 0 h 2129"/>
                  <a:gd name="T2" fmla="*/ 0 w 2180"/>
                  <a:gd name="T3" fmla="*/ 1064 h 2129"/>
                  <a:gd name="T4" fmla="*/ 1090 w 2180"/>
                  <a:gd name="T5" fmla="*/ 2129 h 2129"/>
                  <a:gd name="T6" fmla="*/ 2180 w 2180"/>
                  <a:gd name="T7" fmla="*/ 1064 h 2129"/>
                  <a:gd name="T8" fmla="*/ 1090 w 2180"/>
                  <a:gd name="T9" fmla="*/ 0 h 2129"/>
                  <a:gd name="T10" fmla="*/ 1090 w 2180"/>
                  <a:gd name="T11" fmla="*/ 272 h 2129"/>
                  <a:gd name="T12" fmla="*/ 1907 w 2180"/>
                  <a:gd name="T13" fmla="*/ 1064 h 2129"/>
                  <a:gd name="T14" fmla="*/ 1090 w 2180"/>
                  <a:gd name="T15" fmla="*/ 1856 h 2129"/>
                  <a:gd name="T16" fmla="*/ 273 w 2180"/>
                  <a:gd name="T17" fmla="*/ 1064 h 2129"/>
                  <a:gd name="T18" fmla="*/ 1090 w 2180"/>
                  <a:gd name="T19" fmla="*/ 272 h 2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80" h="2129">
                    <a:moveTo>
                      <a:pt x="1090" y="0"/>
                    </a:moveTo>
                    <a:cubicBezTo>
                      <a:pt x="488" y="0"/>
                      <a:pt x="0" y="476"/>
                      <a:pt x="0" y="1064"/>
                    </a:cubicBezTo>
                    <a:cubicBezTo>
                      <a:pt x="0" y="1652"/>
                      <a:pt x="488" y="2129"/>
                      <a:pt x="1090" y="2129"/>
                    </a:cubicBezTo>
                    <a:cubicBezTo>
                      <a:pt x="1692" y="2129"/>
                      <a:pt x="2180" y="1652"/>
                      <a:pt x="2180" y="1064"/>
                    </a:cubicBezTo>
                    <a:cubicBezTo>
                      <a:pt x="2180" y="476"/>
                      <a:pt x="1692" y="0"/>
                      <a:pt x="1090" y="0"/>
                    </a:cubicBezTo>
                    <a:close/>
                    <a:moveTo>
                      <a:pt x="1090" y="272"/>
                    </a:moveTo>
                    <a:cubicBezTo>
                      <a:pt x="1541" y="272"/>
                      <a:pt x="1907" y="628"/>
                      <a:pt x="1907" y="1064"/>
                    </a:cubicBezTo>
                    <a:cubicBezTo>
                      <a:pt x="1907" y="1501"/>
                      <a:pt x="1541" y="1856"/>
                      <a:pt x="1090" y="1856"/>
                    </a:cubicBezTo>
                    <a:cubicBezTo>
                      <a:pt x="640" y="1856"/>
                      <a:pt x="273" y="1501"/>
                      <a:pt x="273" y="1064"/>
                    </a:cubicBezTo>
                    <a:cubicBezTo>
                      <a:pt x="273" y="628"/>
                      <a:pt x="640" y="272"/>
                      <a:pt x="1090" y="272"/>
                    </a:cubicBezTo>
                    <a:close/>
                  </a:path>
                </a:pathLst>
              </a:custGeom>
              <a:solidFill>
                <a:srgbClr val="4568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98" tIns="34299" rIns="68598" bIns="3429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800"/>
              </a:p>
            </p:txBody>
          </p:sp>
          <p:sp>
            <p:nvSpPr>
              <p:cNvPr id="84" name="Freeform 17">
                <a:extLst>
                  <a:ext uri="{FF2B5EF4-FFF2-40B4-BE49-F238E27FC236}">
                    <a16:creationId xmlns:a16="http://schemas.microsoft.com/office/drawing/2014/main" id="{18998F23-2F1B-494A-86C1-7439EA154D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150947" y="1917160"/>
                <a:ext cx="233220" cy="149929"/>
              </a:xfrm>
              <a:custGeom>
                <a:avLst/>
                <a:gdLst>
                  <a:gd name="T0" fmla="*/ 660 w 818"/>
                  <a:gd name="T1" fmla="*/ 520 h 520"/>
                  <a:gd name="T2" fmla="*/ 158 w 818"/>
                  <a:gd name="T3" fmla="*/ 520 h 520"/>
                  <a:gd name="T4" fmla="*/ 0 w 818"/>
                  <a:gd name="T5" fmla="*/ 362 h 520"/>
                  <a:gd name="T6" fmla="*/ 0 w 818"/>
                  <a:gd name="T7" fmla="*/ 159 h 520"/>
                  <a:gd name="T8" fmla="*/ 158 w 818"/>
                  <a:gd name="T9" fmla="*/ 0 h 520"/>
                  <a:gd name="T10" fmla="*/ 660 w 818"/>
                  <a:gd name="T11" fmla="*/ 0 h 520"/>
                  <a:gd name="T12" fmla="*/ 818 w 818"/>
                  <a:gd name="T13" fmla="*/ 159 h 520"/>
                  <a:gd name="T14" fmla="*/ 818 w 818"/>
                  <a:gd name="T15" fmla="*/ 362 h 520"/>
                  <a:gd name="T16" fmla="*/ 660 w 818"/>
                  <a:gd name="T17" fmla="*/ 520 h 5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8" h="520">
                    <a:moveTo>
                      <a:pt x="660" y="520"/>
                    </a:moveTo>
                    <a:lnTo>
                      <a:pt x="158" y="520"/>
                    </a:lnTo>
                    <a:cubicBezTo>
                      <a:pt x="71" y="520"/>
                      <a:pt x="0" y="449"/>
                      <a:pt x="0" y="362"/>
                    </a:cubicBezTo>
                    <a:lnTo>
                      <a:pt x="0" y="159"/>
                    </a:lnTo>
                    <a:cubicBezTo>
                      <a:pt x="0" y="72"/>
                      <a:pt x="71" y="0"/>
                      <a:pt x="158" y="0"/>
                    </a:cubicBezTo>
                    <a:lnTo>
                      <a:pt x="660" y="0"/>
                    </a:lnTo>
                    <a:cubicBezTo>
                      <a:pt x="747" y="0"/>
                      <a:pt x="818" y="72"/>
                      <a:pt x="818" y="159"/>
                    </a:cubicBezTo>
                    <a:lnTo>
                      <a:pt x="818" y="362"/>
                    </a:lnTo>
                    <a:cubicBezTo>
                      <a:pt x="818" y="449"/>
                      <a:pt x="747" y="520"/>
                      <a:pt x="660" y="52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98" tIns="34299" rIns="68598" bIns="3429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80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A37F429C-499A-421D-9A19-CA282A2B7073}"/>
                  </a:ext>
                </a:extLst>
              </p:cNvPr>
              <p:cNvSpPr/>
              <p:nvPr/>
            </p:nvSpPr>
            <p:spPr>
              <a:xfrm>
                <a:off x="-3847480" y="7251700"/>
                <a:ext cx="711200" cy="711200"/>
              </a:xfrm>
              <a:prstGeom prst="ellipse">
                <a:avLst/>
              </a:prstGeom>
              <a:solidFill>
                <a:srgbClr val="2330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800"/>
              </a:p>
            </p:txBody>
          </p:sp>
        </p:grpSp>
        <p:sp>
          <p:nvSpPr>
            <p:cNvPr id="78" name="Freeform 18">
              <a:extLst>
                <a:ext uri="{FF2B5EF4-FFF2-40B4-BE49-F238E27FC236}">
                  <a16:creationId xmlns:a16="http://schemas.microsoft.com/office/drawing/2014/main" id="{7604B2F3-52E7-423C-B98C-2080F91EC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7193" y="5064942"/>
              <a:ext cx="1421986" cy="1072193"/>
            </a:xfrm>
            <a:custGeom>
              <a:avLst/>
              <a:gdLst>
                <a:gd name="T0" fmla="*/ 712 w 18222"/>
                <a:gd name="T1" fmla="*/ 12154 h 13603"/>
                <a:gd name="T2" fmla="*/ 712 w 18222"/>
                <a:gd name="T3" fmla="*/ 12154 h 13603"/>
                <a:gd name="T4" fmla="*/ 1449 w 18222"/>
                <a:gd name="T5" fmla="*/ 8828 h 13603"/>
                <a:gd name="T6" fmla="*/ 14184 w 18222"/>
                <a:gd name="T7" fmla="*/ 712 h 13603"/>
                <a:gd name="T8" fmla="*/ 17510 w 18222"/>
                <a:gd name="T9" fmla="*/ 1449 h 13603"/>
                <a:gd name="T10" fmla="*/ 17510 w 18222"/>
                <a:gd name="T11" fmla="*/ 1449 h 13603"/>
                <a:gd name="T12" fmla="*/ 16774 w 18222"/>
                <a:gd name="T13" fmla="*/ 4775 h 13603"/>
                <a:gd name="T14" fmla="*/ 4038 w 18222"/>
                <a:gd name="T15" fmla="*/ 12891 h 13603"/>
                <a:gd name="T16" fmla="*/ 712 w 18222"/>
                <a:gd name="T17" fmla="*/ 12154 h 13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22" h="13603">
                  <a:moveTo>
                    <a:pt x="712" y="12154"/>
                  </a:moveTo>
                  <a:lnTo>
                    <a:pt x="712" y="12154"/>
                  </a:lnTo>
                  <a:cubicBezTo>
                    <a:pt x="0" y="11037"/>
                    <a:pt x="332" y="9540"/>
                    <a:pt x="1449" y="8828"/>
                  </a:cubicBezTo>
                  <a:lnTo>
                    <a:pt x="14184" y="712"/>
                  </a:lnTo>
                  <a:cubicBezTo>
                    <a:pt x="15301" y="0"/>
                    <a:pt x="16798" y="331"/>
                    <a:pt x="17510" y="1449"/>
                  </a:cubicBezTo>
                  <a:lnTo>
                    <a:pt x="17510" y="1449"/>
                  </a:lnTo>
                  <a:cubicBezTo>
                    <a:pt x="18222" y="2566"/>
                    <a:pt x="17891" y="4063"/>
                    <a:pt x="16774" y="4775"/>
                  </a:cubicBezTo>
                  <a:lnTo>
                    <a:pt x="4038" y="12891"/>
                  </a:lnTo>
                  <a:cubicBezTo>
                    <a:pt x="2921" y="13603"/>
                    <a:pt x="1424" y="13271"/>
                    <a:pt x="712" y="12154"/>
                  </a:cubicBezTo>
                </a:path>
              </a:pathLst>
            </a:custGeom>
            <a:solidFill>
              <a:srgbClr val="DBB3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</p:grpSp>
      <p:sp>
        <p:nvSpPr>
          <p:cNvPr id="89" name="Rectangle 88"/>
          <p:cNvSpPr/>
          <p:nvPr/>
        </p:nvSpPr>
        <p:spPr>
          <a:xfrm>
            <a:off x="609601" y="5051651"/>
            <a:ext cx="5485048" cy="1756092"/>
          </a:xfrm>
          <a:prstGeom prst="rect">
            <a:avLst/>
          </a:prstGeom>
          <a:solidFill>
            <a:schemeClr val="bg1"/>
          </a:solidFill>
          <a:ln w="38100">
            <a:solidFill>
              <a:srgbClr val="1656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ü"/>
            </a:pPr>
            <a:endParaRPr lang="en-IN" sz="1600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788A9B2-715F-4AD1-A6C1-285B6D8E8114}"/>
              </a:ext>
            </a:extLst>
          </p:cNvPr>
          <p:cNvGrpSpPr/>
          <p:nvPr/>
        </p:nvGrpSpPr>
        <p:grpSpPr>
          <a:xfrm flipH="1">
            <a:off x="1039842" y="5224263"/>
            <a:ext cx="1904052" cy="1397619"/>
            <a:chOff x="-11893550" y="4087813"/>
            <a:chExt cx="4716462" cy="3005137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6D7C0A55-AC90-4BA6-AA36-A25B68C2B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745788" y="5468938"/>
              <a:ext cx="1603375" cy="1595438"/>
            </a:xfrm>
            <a:custGeom>
              <a:avLst/>
              <a:gdLst>
                <a:gd name="T0" fmla="*/ 1975 w 1975"/>
                <a:gd name="T1" fmla="*/ 1037 h 1945"/>
                <a:gd name="T2" fmla="*/ 1788 w 1975"/>
                <a:gd name="T3" fmla="*/ 1238 h 1945"/>
                <a:gd name="T4" fmla="*/ 1676 w 1975"/>
                <a:gd name="T5" fmla="*/ 1369 h 1945"/>
                <a:gd name="T6" fmla="*/ 1336 w 1975"/>
                <a:gd name="T7" fmla="*/ 1687 h 1945"/>
                <a:gd name="T8" fmla="*/ 972 w 1975"/>
                <a:gd name="T9" fmla="*/ 1866 h 1945"/>
                <a:gd name="T10" fmla="*/ 102 w 1975"/>
                <a:gd name="T11" fmla="*/ 1945 h 1945"/>
                <a:gd name="T12" fmla="*/ 96 w 1975"/>
                <a:gd name="T13" fmla="*/ 1825 h 1945"/>
                <a:gd name="T14" fmla="*/ 81 w 1975"/>
                <a:gd name="T15" fmla="*/ 1778 h 1945"/>
                <a:gd name="T16" fmla="*/ 96 w 1975"/>
                <a:gd name="T17" fmla="*/ 1614 h 1945"/>
                <a:gd name="T18" fmla="*/ 901 w 1975"/>
                <a:gd name="T19" fmla="*/ 1397 h 1945"/>
                <a:gd name="T20" fmla="*/ 1198 w 1975"/>
                <a:gd name="T21" fmla="*/ 940 h 1945"/>
                <a:gd name="T22" fmla="*/ 1574 w 1975"/>
                <a:gd name="T23" fmla="*/ 274 h 1945"/>
                <a:gd name="T24" fmla="*/ 1803 w 1975"/>
                <a:gd name="T25" fmla="*/ 0 h 1945"/>
                <a:gd name="T26" fmla="*/ 1882 w 1975"/>
                <a:gd name="T27" fmla="*/ 477 h 1945"/>
                <a:gd name="T28" fmla="*/ 1975 w 1975"/>
                <a:gd name="T29" fmla="*/ 1037 h 1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75" h="1945">
                  <a:moveTo>
                    <a:pt x="1975" y="1037"/>
                  </a:moveTo>
                  <a:cubicBezTo>
                    <a:pt x="1975" y="1037"/>
                    <a:pt x="1882" y="1132"/>
                    <a:pt x="1788" y="1238"/>
                  </a:cubicBezTo>
                  <a:cubicBezTo>
                    <a:pt x="1749" y="1282"/>
                    <a:pt x="1709" y="1328"/>
                    <a:pt x="1676" y="1369"/>
                  </a:cubicBezTo>
                  <a:cubicBezTo>
                    <a:pt x="1565" y="1510"/>
                    <a:pt x="1460" y="1549"/>
                    <a:pt x="1336" y="1687"/>
                  </a:cubicBezTo>
                  <a:cubicBezTo>
                    <a:pt x="1260" y="1771"/>
                    <a:pt x="1160" y="1836"/>
                    <a:pt x="972" y="1866"/>
                  </a:cubicBezTo>
                  <a:cubicBezTo>
                    <a:pt x="785" y="1896"/>
                    <a:pt x="102" y="1945"/>
                    <a:pt x="102" y="1945"/>
                  </a:cubicBezTo>
                  <a:cubicBezTo>
                    <a:pt x="102" y="1945"/>
                    <a:pt x="84" y="1854"/>
                    <a:pt x="96" y="1825"/>
                  </a:cubicBezTo>
                  <a:cubicBezTo>
                    <a:pt x="100" y="1817"/>
                    <a:pt x="92" y="1800"/>
                    <a:pt x="81" y="1778"/>
                  </a:cubicBezTo>
                  <a:cubicBezTo>
                    <a:pt x="51" y="1717"/>
                    <a:pt x="0" y="1625"/>
                    <a:pt x="96" y="1614"/>
                  </a:cubicBezTo>
                  <a:cubicBezTo>
                    <a:pt x="229" y="1599"/>
                    <a:pt x="870" y="1444"/>
                    <a:pt x="901" y="1397"/>
                  </a:cubicBezTo>
                  <a:cubicBezTo>
                    <a:pt x="931" y="1350"/>
                    <a:pt x="1105" y="1136"/>
                    <a:pt x="1198" y="940"/>
                  </a:cubicBezTo>
                  <a:cubicBezTo>
                    <a:pt x="1292" y="745"/>
                    <a:pt x="1432" y="506"/>
                    <a:pt x="1574" y="274"/>
                  </a:cubicBezTo>
                  <a:cubicBezTo>
                    <a:pt x="1700" y="70"/>
                    <a:pt x="1735" y="59"/>
                    <a:pt x="1803" y="0"/>
                  </a:cubicBezTo>
                  <a:lnTo>
                    <a:pt x="1882" y="477"/>
                  </a:lnTo>
                  <a:lnTo>
                    <a:pt x="1975" y="103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13A7D5E-C6C4-4230-8C7C-36CB2CBE6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285538" y="6845300"/>
              <a:ext cx="369888" cy="201613"/>
            </a:xfrm>
            <a:custGeom>
              <a:avLst/>
              <a:gdLst>
                <a:gd name="T0" fmla="*/ 456 w 456"/>
                <a:gd name="T1" fmla="*/ 247 h 247"/>
                <a:gd name="T2" fmla="*/ 0 w 456"/>
                <a:gd name="T3" fmla="*/ 247 h 247"/>
                <a:gd name="T4" fmla="*/ 0 w 456"/>
                <a:gd name="T5" fmla="*/ 227 h 247"/>
                <a:gd name="T6" fmla="*/ 228 w 456"/>
                <a:gd name="T7" fmla="*/ 0 h 247"/>
                <a:gd name="T8" fmla="*/ 456 w 456"/>
                <a:gd name="T9" fmla="*/ 227 h 247"/>
                <a:gd name="T10" fmla="*/ 456 w 456"/>
                <a:gd name="T11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6" h="247">
                  <a:moveTo>
                    <a:pt x="456" y="247"/>
                  </a:moveTo>
                  <a:lnTo>
                    <a:pt x="0" y="247"/>
                  </a:lnTo>
                  <a:lnTo>
                    <a:pt x="0" y="227"/>
                  </a:lnTo>
                  <a:cubicBezTo>
                    <a:pt x="0" y="102"/>
                    <a:pt x="102" y="0"/>
                    <a:pt x="228" y="0"/>
                  </a:cubicBezTo>
                  <a:cubicBezTo>
                    <a:pt x="354" y="0"/>
                    <a:pt x="456" y="102"/>
                    <a:pt x="456" y="227"/>
                  </a:cubicBezTo>
                  <a:lnTo>
                    <a:pt x="456" y="247"/>
                  </a:lnTo>
                  <a:close/>
                </a:path>
              </a:pathLst>
            </a:custGeom>
            <a:solidFill>
              <a:srgbClr val="A1A1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17AFC2D-4BE4-46AB-BFE1-F08869CDF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293475" y="6780213"/>
              <a:ext cx="630238" cy="284163"/>
            </a:xfrm>
            <a:custGeom>
              <a:avLst/>
              <a:gdLst>
                <a:gd name="T0" fmla="*/ 481 w 777"/>
                <a:gd name="T1" fmla="*/ 66 h 346"/>
                <a:gd name="T2" fmla="*/ 273 w 777"/>
                <a:gd name="T3" fmla="*/ 0 h 346"/>
                <a:gd name="T4" fmla="*/ 56 w 777"/>
                <a:gd name="T5" fmla="*/ 153 h 346"/>
                <a:gd name="T6" fmla="*/ 122 w 777"/>
                <a:gd name="T7" fmla="*/ 226 h 346"/>
                <a:gd name="T8" fmla="*/ 256 w 777"/>
                <a:gd name="T9" fmla="*/ 147 h 346"/>
                <a:gd name="T10" fmla="*/ 343 w 777"/>
                <a:gd name="T11" fmla="*/ 195 h 346"/>
                <a:gd name="T12" fmla="*/ 339 w 777"/>
                <a:gd name="T13" fmla="*/ 247 h 346"/>
                <a:gd name="T14" fmla="*/ 251 w 777"/>
                <a:gd name="T15" fmla="*/ 272 h 346"/>
                <a:gd name="T16" fmla="*/ 289 w 777"/>
                <a:gd name="T17" fmla="*/ 339 h 346"/>
                <a:gd name="T18" fmla="*/ 435 w 777"/>
                <a:gd name="T19" fmla="*/ 333 h 346"/>
                <a:gd name="T20" fmla="*/ 607 w 777"/>
                <a:gd name="T21" fmla="*/ 320 h 346"/>
                <a:gd name="T22" fmla="*/ 777 w 777"/>
                <a:gd name="T23" fmla="*/ 346 h 346"/>
                <a:gd name="T24" fmla="*/ 687 w 777"/>
                <a:gd name="T25" fmla="*/ 101 h 346"/>
                <a:gd name="T26" fmla="*/ 481 w 777"/>
                <a:gd name="T27" fmla="*/ 66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77" h="346">
                  <a:moveTo>
                    <a:pt x="481" y="66"/>
                  </a:moveTo>
                  <a:cubicBezTo>
                    <a:pt x="444" y="52"/>
                    <a:pt x="333" y="0"/>
                    <a:pt x="273" y="0"/>
                  </a:cubicBezTo>
                  <a:cubicBezTo>
                    <a:pt x="213" y="0"/>
                    <a:pt x="112" y="103"/>
                    <a:pt x="56" y="153"/>
                  </a:cubicBezTo>
                  <a:cubicBezTo>
                    <a:pt x="0" y="203"/>
                    <a:pt x="78" y="249"/>
                    <a:pt x="122" y="226"/>
                  </a:cubicBezTo>
                  <a:cubicBezTo>
                    <a:pt x="168" y="202"/>
                    <a:pt x="212" y="145"/>
                    <a:pt x="256" y="147"/>
                  </a:cubicBezTo>
                  <a:cubicBezTo>
                    <a:pt x="300" y="148"/>
                    <a:pt x="319" y="187"/>
                    <a:pt x="343" y="195"/>
                  </a:cubicBezTo>
                  <a:cubicBezTo>
                    <a:pt x="355" y="199"/>
                    <a:pt x="361" y="231"/>
                    <a:pt x="339" y="247"/>
                  </a:cubicBezTo>
                  <a:cubicBezTo>
                    <a:pt x="316" y="263"/>
                    <a:pt x="265" y="263"/>
                    <a:pt x="251" y="272"/>
                  </a:cubicBezTo>
                  <a:cubicBezTo>
                    <a:pt x="222" y="290"/>
                    <a:pt x="240" y="339"/>
                    <a:pt x="289" y="339"/>
                  </a:cubicBezTo>
                  <a:cubicBezTo>
                    <a:pt x="337" y="339"/>
                    <a:pt x="377" y="344"/>
                    <a:pt x="435" y="333"/>
                  </a:cubicBezTo>
                  <a:cubicBezTo>
                    <a:pt x="492" y="322"/>
                    <a:pt x="563" y="338"/>
                    <a:pt x="607" y="320"/>
                  </a:cubicBezTo>
                  <a:cubicBezTo>
                    <a:pt x="651" y="302"/>
                    <a:pt x="777" y="346"/>
                    <a:pt x="777" y="346"/>
                  </a:cubicBezTo>
                  <a:lnTo>
                    <a:pt x="687" y="101"/>
                  </a:lnTo>
                  <a:cubicBezTo>
                    <a:pt x="687" y="101"/>
                    <a:pt x="552" y="93"/>
                    <a:pt x="481" y="66"/>
                  </a:cubicBezTo>
                  <a:close/>
                </a:path>
              </a:pathLst>
            </a:custGeom>
            <a:solidFill>
              <a:srgbClr val="FBCB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AA9A478C-035F-420B-9BE1-985B11FE1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877550" y="6792913"/>
              <a:ext cx="303213" cy="271463"/>
            </a:xfrm>
            <a:custGeom>
              <a:avLst/>
              <a:gdLst>
                <a:gd name="T0" fmla="*/ 0 w 372"/>
                <a:gd name="T1" fmla="*/ 51 h 331"/>
                <a:gd name="T2" fmla="*/ 52 w 372"/>
                <a:gd name="T3" fmla="*/ 169 h 331"/>
                <a:gd name="T4" fmla="*/ 41 w 372"/>
                <a:gd name="T5" fmla="*/ 315 h 331"/>
                <a:gd name="T6" fmla="*/ 315 w 372"/>
                <a:gd name="T7" fmla="*/ 315 h 331"/>
                <a:gd name="T8" fmla="*/ 315 w 372"/>
                <a:gd name="T9" fmla="*/ 126 h 331"/>
                <a:gd name="T10" fmla="*/ 258 w 372"/>
                <a:gd name="T11" fmla="*/ 0 h 331"/>
                <a:gd name="T12" fmla="*/ 120 w 372"/>
                <a:gd name="T13" fmla="*/ 15 h 331"/>
                <a:gd name="T14" fmla="*/ 0 w 372"/>
                <a:gd name="T15" fmla="*/ 51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2" h="331">
                  <a:moveTo>
                    <a:pt x="0" y="51"/>
                  </a:moveTo>
                  <a:cubicBezTo>
                    <a:pt x="9" y="88"/>
                    <a:pt x="33" y="113"/>
                    <a:pt x="52" y="169"/>
                  </a:cubicBezTo>
                  <a:cubicBezTo>
                    <a:pt x="94" y="291"/>
                    <a:pt x="41" y="315"/>
                    <a:pt x="41" y="315"/>
                  </a:cubicBezTo>
                  <a:cubicBezTo>
                    <a:pt x="41" y="315"/>
                    <a:pt x="274" y="331"/>
                    <a:pt x="315" y="315"/>
                  </a:cubicBezTo>
                  <a:cubicBezTo>
                    <a:pt x="315" y="315"/>
                    <a:pt x="372" y="252"/>
                    <a:pt x="315" y="126"/>
                  </a:cubicBezTo>
                  <a:lnTo>
                    <a:pt x="258" y="0"/>
                  </a:lnTo>
                  <a:cubicBezTo>
                    <a:pt x="258" y="0"/>
                    <a:pt x="223" y="0"/>
                    <a:pt x="120" y="15"/>
                  </a:cubicBezTo>
                  <a:cubicBezTo>
                    <a:pt x="36" y="28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495B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6966855C-DB55-4DC5-B713-34F5ADDDD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-8996363" y="4794250"/>
              <a:ext cx="1074738" cy="788988"/>
            </a:xfrm>
            <a:custGeom>
              <a:avLst/>
              <a:gdLst>
                <a:gd name="T0" fmla="*/ 945 w 1324"/>
                <a:gd name="T1" fmla="*/ 0 h 962"/>
                <a:gd name="T2" fmla="*/ 894 w 1324"/>
                <a:gd name="T3" fmla="*/ 256 h 962"/>
                <a:gd name="T4" fmla="*/ 924 w 1324"/>
                <a:gd name="T5" fmla="*/ 600 h 962"/>
                <a:gd name="T6" fmla="*/ 1324 w 1324"/>
                <a:gd name="T7" fmla="*/ 876 h 962"/>
                <a:gd name="T8" fmla="*/ 499 w 1324"/>
                <a:gd name="T9" fmla="*/ 938 h 962"/>
                <a:gd name="T10" fmla="*/ 0 w 1324"/>
                <a:gd name="T11" fmla="*/ 739 h 962"/>
                <a:gd name="T12" fmla="*/ 321 w 1324"/>
                <a:gd name="T13" fmla="*/ 586 h 962"/>
                <a:gd name="T14" fmla="*/ 390 w 1324"/>
                <a:gd name="T15" fmla="*/ 318 h 962"/>
                <a:gd name="T16" fmla="*/ 945 w 1324"/>
                <a:gd name="T17" fmla="*/ 0 h 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4" h="962">
                  <a:moveTo>
                    <a:pt x="945" y="0"/>
                  </a:moveTo>
                  <a:cubicBezTo>
                    <a:pt x="945" y="0"/>
                    <a:pt x="898" y="137"/>
                    <a:pt x="894" y="256"/>
                  </a:cubicBezTo>
                  <a:cubicBezTo>
                    <a:pt x="889" y="374"/>
                    <a:pt x="889" y="537"/>
                    <a:pt x="924" y="600"/>
                  </a:cubicBezTo>
                  <a:cubicBezTo>
                    <a:pt x="958" y="663"/>
                    <a:pt x="1324" y="876"/>
                    <a:pt x="1324" y="876"/>
                  </a:cubicBezTo>
                  <a:cubicBezTo>
                    <a:pt x="1324" y="876"/>
                    <a:pt x="909" y="962"/>
                    <a:pt x="499" y="938"/>
                  </a:cubicBezTo>
                  <a:cubicBezTo>
                    <a:pt x="88" y="914"/>
                    <a:pt x="0" y="739"/>
                    <a:pt x="0" y="739"/>
                  </a:cubicBezTo>
                  <a:cubicBezTo>
                    <a:pt x="0" y="739"/>
                    <a:pt x="312" y="617"/>
                    <a:pt x="321" y="586"/>
                  </a:cubicBezTo>
                  <a:cubicBezTo>
                    <a:pt x="329" y="555"/>
                    <a:pt x="390" y="318"/>
                    <a:pt x="390" y="318"/>
                  </a:cubicBezTo>
                  <a:lnTo>
                    <a:pt x="945" y="0"/>
                  </a:lnTo>
                </a:path>
              </a:pathLst>
            </a:custGeom>
            <a:solidFill>
              <a:srgbClr val="F6B7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DA7E2568-A565-4CE4-B076-F3E71FE357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8275638" y="4794250"/>
              <a:ext cx="46038" cy="474663"/>
            </a:xfrm>
            <a:custGeom>
              <a:avLst/>
              <a:gdLst>
                <a:gd name="T0" fmla="*/ 26 w 56"/>
                <a:gd name="T1" fmla="*/ 580 h 580"/>
                <a:gd name="T2" fmla="*/ 5 w 56"/>
                <a:gd name="T3" fmla="*/ 256 h 580"/>
                <a:gd name="T4" fmla="*/ 56 w 56"/>
                <a:gd name="T5" fmla="*/ 0 h 580"/>
                <a:gd name="T6" fmla="*/ 56 w 56"/>
                <a:gd name="T7" fmla="*/ 0 h 580"/>
                <a:gd name="T8" fmla="*/ 5 w 56"/>
                <a:gd name="T9" fmla="*/ 256 h 580"/>
                <a:gd name="T10" fmla="*/ 26 w 56"/>
                <a:gd name="T11" fmla="*/ 580 h 580"/>
                <a:gd name="T12" fmla="*/ 26 w 56"/>
                <a:gd name="T13" fmla="*/ 580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80">
                  <a:moveTo>
                    <a:pt x="26" y="580"/>
                  </a:moveTo>
                  <a:cubicBezTo>
                    <a:pt x="0" y="507"/>
                    <a:pt x="1" y="363"/>
                    <a:pt x="5" y="256"/>
                  </a:cubicBezTo>
                  <a:cubicBezTo>
                    <a:pt x="9" y="137"/>
                    <a:pt x="56" y="0"/>
                    <a:pt x="56" y="0"/>
                  </a:cubicBezTo>
                  <a:lnTo>
                    <a:pt x="56" y="0"/>
                  </a:lnTo>
                  <a:cubicBezTo>
                    <a:pt x="56" y="0"/>
                    <a:pt x="9" y="137"/>
                    <a:pt x="5" y="256"/>
                  </a:cubicBezTo>
                  <a:cubicBezTo>
                    <a:pt x="1" y="363"/>
                    <a:pt x="1" y="507"/>
                    <a:pt x="26" y="580"/>
                  </a:cubicBezTo>
                  <a:cubicBezTo>
                    <a:pt x="26" y="580"/>
                    <a:pt x="26" y="580"/>
                    <a:pt x="26" y="580"/>
                  </a:cubicBezTo>
                  <a:close/>
                </a:path>
              </a:pathLst>
            </a:custGeom>
            <a:solidFill>
              <a:srgbClr val="F9DE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CD93B6EE-AE47-4F3A-97E7-FED9DCF81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-8740775" y="4794250"/>
              <a:ext cx="511175" cy="569913"/>
            </a:xfrm>
            <a:custGeom>
              <a:avLst/>
              <a:gdLst>
                <a:gd name="T0" fmla="*/ 22 w 629"/>
                <a:gd name="T1" fmla="*/ 696 h 696"/>
                <a:gd name="T2" fmla="*/ 0 w 629"/>
                <a:gd name="T3" fmla="*/ 592 h 696"/>
                <a:gd name="T4" fmla="*/ 5 w 629"/>
                <a:gd name="T5" fmla="*/ 586 h 696"/>
                <a:gd name="T6" fmla="*/ 74 w 629"/>
                <a:gd name="T7" fmla="*/ 318 h 696"/>
                <a:gd name="T8" fmla="*/ 629 w 629"/>
                <a:gd name="T9" fmla="*/ 0 h 696"/>
                <a:gd name="T10" fmla="*/ 578 w 629"/>
                <a:gd name="T11" fmla="*/ 256 h 696"/>
                <a:gd name="T12" fmla="*/ 599 w 629"/>
                <a:gd name="T13" fmla="*/ 580 h 696"/>
                <a:gd name="T14" fmla="*/ 22 w 629"/>
                <a:gd name="T15" fmla="*/ 696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9" h="696">
                  <a:moveTo>
                    <a:pt x="22" y="696"/>
                  </a:moveTo>
                  <a:lnTo>
                    <a:pt x="0" y="592"/>
                  </a:lnTo>
                  <a:cubicBezTo>
                    <a:pt x="2" y="590"/>
                    <a:pt x="4" y="587"/>
                    <a:pt x="5" y="586"/>
                  </a:cubicBezTo>
                  <a:cubicBezTo>
                    <a:pt x="13" y="555"/>
                    <a:pt x="74" y="318"/>
                    <a:pt x="74" y="318"/>
                  </a:cubicBezTo>
                  <a:lnTo>
                    <a:pt x="629" y="0"/>
                  </a:lnTo>
                  <a:cubicBezTo>
                    <a:pt x="629" y="0"/>
                    <a:pt x="582" y="137"/>
                    <a:pt x="578" y="256"/>
                  </a:cubicBezTo>
                  <a:cubicBezTo>
                    <a:pt x="574" y="363"/>
                    <a:pt x="573" y="507"/>
                    <a:pt x="599" y="580"/>
                  </a:cubicBezTo>
                  <a:cubicBezTo>
                    <a:pt x="407" y="620"/>
                    <a:pt x="215" y="660"/>
                    <a:pt x="22" y="696"/>
                  </a:cubicBezTo>
                </a:path>
              </a:pathLst>
            </a:custGeom>
            <a:solidFill>
              <a:srgbClr val="F3A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F4E936D2-5516-4A4F-88BC-24882035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-8828088" y="4259263"/>
              <a:ext cx="750888" cy="1060450"/>
            </a:xfrm>
            <a:custGeom>
              <a:avLst/>
              <a:gdLst>
                <a:gd name="T0" fmla="*/ 13 w 925"/>
                <a:gd name="T1" fmla="*/ 624 h 1293"/>
                <a:gd name="T2" fmla="*/ 29 w 925"/>
                <a:gd name="T3" fmla="*/ 168 h 1293"/>
                <a:gd name="T4" fmla="*/ 507 w 925"/>
                <a:gd name="T5" fmla="*/ 0 h 1293"/>
                <a:gd name="T6" fmla="*/ 925 w 925"/>
                <a:gd name="T7" fmla="*/ 233 h 1293"/>
                <a:gd name="T8" fmla="*/ 823 w 925"/>
                <a:gd name="T9" fmla="*/ 650 h 1293"/>
                <a:gd name="T10" fmla="*/ 752 w 925"/>
                <a:gd name="T11" fmla="*/ 979 h 1293"/>
                <a:gd name="T12" fmla="*/ 488 w 925"/>
                <a:gd name="T13" fmla="*/ 1240 h 1293"/>
                <a:gd name="T14" fmla="*/ 211 w 925"/>
                <a:gd name="T15" fmla="*/ 1206 h 1293"/>
                <a:gd name="T16" fmla="*/ 77 w 925"/>
                <a:gd name="T17" fmla="*/ 973 h 1293"/>
                <a:gd name="T18" fmla="*/ 13 w 925"/>
                <a:gd name="T19" fmla="*/ 624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5" h="1293">
                  <a:moveTo>
                    <a:pt x="13" y="624"/>
                  </a:moveTo>
                  <a:cubicBezTo>
                    <a:pt x="26" y="525"/>
                    <a:pt x="29" y="168"/>
                    <a:pt x="29" y="168"/>
                  </a:cubicBezTo>
                  <a:lnTo>
                    <a:pt x="507" y="0"/>
                  </a:lnTo>
                  <a:lnTo>
                    <a:pt x="925" y="233"/>
                  </a:lnTo>
                  <a:cubicBezTo>
                    <a:pt x="925" y="233"/>
                    <a:pt x="824" y="550"/>
                    <a:pt x="823" y="650"/>
                  </a:cubicBezTo>
                  <a:cubicBezTo>
                    <a:pt x="821" y="749"/>
                    <a:pt x="814" y="883"/>
                    <a:pt x="752" y="979"/>
                  </a:cubicBezTo>
                  <a:cubicBezTo>
                    <a:pt x="689" y="1074"/>
                    <a:pt x="527" y="1222"/>
                    <a:pt x="488" y="1240"/>
                  </a:cubicBezTo>
                  <a:cubicBezTo>
                    <a:pt x="373" y="1293"/>
                    <a:pt x="298" y="1257"/>
                    <a:pt x="211" y="1206"/>
                  </a:cubicBezTo>
                  <a:cubicBezTo>
                    <a:pt x="175" y="1185"/>
                    <a:pt x="125" y="1077"/>
                    <a:pt x="77" y="973"/>
                  </a:cubicBezTo>
                  <a:cubicBezTo>
                    <a:pt x="29" y="870"/>
                    <a:pt x="0" y="724"/>
                    <a:pt x="13" y="624"/>
                  </a:cubicBezTo>
                </a:path>
              </a:pathLst>
            </a:custGeom>
            <a:solidFill>
              <a:srgbClr val="FBCB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D37C24CF-0DE6-462E-9C93-349E95CDDE30}"/>
                </a:ext>
              </a:extLst>
            </p:cNvPr>
            <p:cNvSpPr>
              <a:spLocks/>
            </p:cNvSpPr>
            <p:nvPr/>
          </p:nvSpPr>
          <p:spPr bwMode="auto">
            <a:xfrm>
              <a:off x="-8874125" y="4087813"/>
              <a:ext cx="850900" cy="758825"/>
            </a:xfrm>
            <a:custGeom>
              <a:avLst/>
              <a:gdLst>
                <a:gd name="T0" fmla="*/ 819 w 1048"/>
                <a:gd name="T1" fmla="*/ 586 h 925"/>
                <a:gd name="T2" fmla="*/ 855 w 1048"/>
                <a:gd name="T3" fmla="*/ 798 h 925"/>
                <a:gd name="T4" fmla="*/ 849 w 1048"/>
                <a:gd name="T5" fmla="*/ 925 h 925"/>
                <a:gd name="T6" fmla="*/ 901 w 1048"/>
                <a:gd name="T7" fmla="*/ 868 h 925"/>
                <a:gd name="T8" fmla="*/ 998 w 1048"/>
                <a:gd name="T9" fmla="*/ 755 h 925"/>
                <a:gd name="T10" fmla="*/ 1047 w 1048"/>
                <a:gd name="T11" fmla="*/ 528 h 925"/>
                <a:gd name="T12" fmla="*/ 729 w 1048"/>
                <a:gd name="T13" fmla="*/ 107 h 925"/>
                <a:gd name="T14" fmla="*/ 486 w 1048"/>
                <a:gd name="T15" fmla="*/ 23 h 925"/>
                <a:gd name="T16" fmla="*/ 293 w 1048"/>
                <a:gd name="T17" fmla="*/ 153 h 925"/>
                <a:gd name="T18" fmla="*/ 72 w 1048"/>
                <a:gd name="T19" fmla="*/ 266 h 925"/>
                <a:gd name="T20" fmla="*/ 26 w 1048"/>
                <a:gd name="T21" fmla="*/ 543 h 925"/>
                <a:gd name="T22" fmla="*/ 80 w 1048"/>
                <a:gd name="T23" fmla="*/ 706 h 925"/>
                <a:gd name="T24" fmla="*/ 99 w 1048"/>
                <a:gd name="T25" fmla="*/ 449 h 925"/>
                <a:gd name="T26" fmla="*/ 220 w 1048"/>
                <a:gd name="T27" fmla="*/ 379 h 925"/>
                <a:gd name="T28" fmla="*/ 424 w 1048"/>
                <a:gd name="T29" fmla="*/ 497 h 925"/>
                <a:gd name="T30" fmla="*/ 819 w 1048"/>
                <a:gd name="T31" fmla="*/ 586 h 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48" h="925">
                  <a:moveTo>
                    <a:pt x="819" y="586"/>
                  </a:moveTo>
                  <a:cubicBezTo>
                    <a:pt x="819" y="586"/>
                    <a:pt x="821" y="714"/>
                    <a:pt x="855" y="798"/>
                  </a:cubicBezTo>
                  <a:cubicBezTo>
                    <a:pt x="861" y="814"/>
                    <a:pt x="857" y="864"/>
                    <a:pt x="849" y="925"/>
                  </a:cubicBezTo>
                  <a:cubicBezTo>
                    <a:pt x="866" y="905"/>
                    <a:pt x="883" y="886"/>
                    <a:pt x="901" y="868"/>
                  </a:cubicBezTo>
                  <a:cubicBezTo>
                    <a:pt x="936" y="832"/>
                    <a:pt x="968" y="794"/>
                    <a:pt x="998" y="755"/>
                  </a:cubicBezTo>
                  <a:cubicBezTo>
                    <a:pt x="1016" y="683"/>
                    <a:pt x="1048" y="584"/>
                    <a:pt x="1047" y="528"/>
                  </a:cubicBezTo>
                  <a:cubicBezTo>
                    <a:pt x="1043" y="356"/>
                    <a:pt x="1043" y="260"/>
                    <a:pt x="729" y="107"/>
                  </a:cubicBezTo>
                  <a:cubicBezTo>
                    <a:pt x="670" y="78"/>
                    <a:pt x="548" y="0"/>
                    <a:pt x="486" y="23"/>
                  </a:cubicBezTo>
                  <a:cubicBezTo>
                    <a:pt x="394" y="58"/>
                    <a:pt x="366" y="91"/>
                    <a:pt x="293" y="153"/>
                  </a:cubicBezTo>
                  <a:cubicBezTo>
                    <a:pt x="293" y="153"/>
                    <a:pt x="195" y="134"/>
                    <a:pt x="72" y="266"/>
                  </a:cubicBezTo>
                  <a:cubicBezTo>
                    <a:pt x="0" y="344"/>
                    <a:pt x="22" y="457"/>
                    <a:pt x="26" y="543"/>
                  </a:cubicBezTo>
                  <a:cubicBezTo>
                    <a:pt x="35" y="716"/>
                    <a:pt x="80" y="706"/>
                    <a:pt x="80" y="706"/>
                  </a:cubicBezTo>
                  <a:cubicBezTo>
                    <a:pt x="88" y="618"/>
                    <a:pt x="73" y="582"/>
                    <a:pt x="99" y="449"/>
                  </a:cubicBezTo>
                  <a:cubicBezTo>
                    <a:pt x="108" y="404"/>
                    <a:pt x="174" y="389"/>
                    <a:pt x="220" y="379"/>
                  </a:cubicBezTo>
                  <a:cubicBezTo>
                    <a:pt x="264" y="370"/>
                    <a:pt x="279" y="353"/>
                    <a:pt x="424" y="497"/>
                  </a:cubicBezTo>
                  <a:cubicBezTo>
                    <a:pt x="510" y="582"/>
                    <a:pt x="557" y="575"/>
                    <a:pt x="819" y="586"/>
                  </a:cubicBezTo>
                </a:path>
              </a:pathLst>
            </a:custGeom>
            <a:solidFill>
              <a:srgbClr val="542C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3018FBAB-BF49-4D2B-9469-BA451F636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-8210550" y="4665663"/>
              <a:ext cx="155575" cy="292100"/>
            </a:xfrm>
            <a:custGeom>
              <a:avLst/>
              <a:gdLst>
                <a:gd name="T0" fmla="*/ 15 w 193"/>
                <a:gd name="T1" fmla="*/ 151 h 357"/>
                <a:gd name="T2" fmla="*/ 114 w 193"/>
                <a:gd name="T3" fmla="*/ 4 h 357"/>
                <a:gd name="T4" fmla="*/ 144 w 193"/>
                <a:gd name="T5" fmla="*/ 160 h 357"/>
                <a:gd name="T6" fmla="*/ 38 w 193"/>
                <a:gd name="T7" fmla="*/ 324 h 357"/>
                <a:gd name="T8" fmla="*/ 15 w 193"/>
                <a:gd name="T9" fmla="*/ 151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357">
                  <a:moveTo>
                    <a:pt x="15" y="151"/>
                  </a:moveTo>
                  <a:cubicBezTo>
                    <a:pt x="38" y="65"/>
                    <a:pt x="75" y="0"/>
                    <a:pt x="114" y="4"/>
                  </a:cubicBezTo>
                  <a:cubicBezTo>
                    <a:pt x="153" y="7"/>
                    <a:pt x="193" y="79"/>
                    <a:pt x="144" y="160"/>
                  </a:cubicBezTo>
                  <a:cubicBezTo>
                    <a:pt x="96" y="242"/>
                    <a:pt x="64" y="292"/>
                    <a:pt x="38" y="324"/>
                  </a:cubicBezTo>
                  <a:cubicBezTo>
                    <a:pt x="12" y="357"/>
                    <a:pt x="0" y="207"/>
                    <a:pt x="15" y="151"/>
                  </a:cubicBezTo>
                  <a:close/>
                </a:path>
              </a:pathLst>
            </a:custGeom>
            <a:solidFill>
              <a:srgbClr val="FBCB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D978A510-E2D3-4D8F-A6B3-CAEBE1401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-8185150" y="4711700"/>
              <a:ext cx="95250" cy="173038"/>
            </a:xfrm>
            <a:custGeom>
              <a:avLst/>
              <a:gdLst>
                <a:gd name="T0" fmla="*/ 8 w 118"/>
                <a:gd name="T1" fmla="*/ 105 h 211"/>
                <a:gd name="T2" fmla="*/ 77 w 118"/>
                <a:gd name="T3" fmla="*/ 4 h 211"/>
                <a:gd name="T4" fmla="*/ 69 w 118"/>
                <a:gd name="T5" fmla="*/ 111 h 211"/>
                <a:gd name="T6" fmla="*/ 11 w 118"/>
                <a:gd name="T7" fmla="*/ 211 h 211"/>
                <a:gd name="T8" fmla="*/ 8 w 118"/>
                <a:gd name="T9" fmla="*/ 10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211">
                  <a:moveTo>
                    <a:pt x="8" y="105"/>
                  </a:moveTo>
                  <a:cubicBezTo>
                    <a:pt x="22" y="58"/>
                    <a:pt x="42" y="0"/>
                    <a:pt x="77" y="4"/>
                  </a:cubicBezTo>
                  <a:cubicBezTo>
                    <a:pt x="112" y="8"/>
                    <a:pt x="118" y="46"/>
                    <a:pt x="69" y="111"/>
                  </a:cubicBezTo>
                  <a:cubicBezTo>
                    <a:pt x="21" y="177"/>
                    <a:pt x="11" y="211"/>
                    <a:pt x="11" y="211"/>
                  </a:cubicBezTo>
                  <a:cubicBezTo>
                    <a:pt x="11" y="211"/>
                    <a:pt x="0" y="130"/>
                    <a:pt x="8" y="105"/>
                  </a:cubicBezTo>
                </a:path>
              </a:pathLst>
            </a:custGeom>
            <a:solidFill>
              <a:srgbClr val="EC81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E3ABB6D6-93C4-4FE2-B9E4-FEABFEBF1A28}"/>
                </a:ext>
              </a:extLst>
            </p:cNvPr>
            <p:cNvSpPr>
              <a:spLocks/>
            </p:cNvSpPr>
            <p:nvPr/>
          </p:nvSpPr>
          <p:spPr bwMode="auto">
            <a:xfrm>
              <a:off x="-9318625" y="5251450"/>
              <a:ext cx="841375" cy="1841500"/>
            </a:xfrm>
            <a:custGeom>
              <a:avLst/>
              <a:gdLst>
                <a:gd name="T0" fmla="*/ 984 w 1037"/>
                <a:gd name="T1" fmla="*/ 1198 h 2246"/>
                <a:gd name="T2" fmla="*/ 781 w 1037"/>
                <a:gd name="T3" fmla="*/ 2190 h 2246"/>
                <a:gd name="T4" fmla="*/ 312 w 1037"/>
                <a:gd name="T5" fmla="*/ 2168 h 2246"/>
                <a:gd name="T6" fmla="*/ 36 w 1037"/>
                <a:gd name="T7" fmla="*/ 2184 h 2246"/>
                <a:gd name="T8" fmla="*/ 31 w 1037"/>
                <a:gd name="T9" fmla="*/ 1503 h 2246"/>
                <a:gd name="T10" fmla="*/ 46 w 1037"/>
                <a:gd name="T11" fmla="*/ 1041 h 2246"/>
                <a:gd name="T12" fmla="*/ 52 w 1037"/>
                <a:gd name="T13" fmla="*/ 917 h 2246"/>
                <a:gd name="T14" fmla="*/ 46 w 1037"/>
                <a:gd name="T15" fmla="*/ 265 h 2246"/>
                <a:gd name="T16" fmla="*/ 706 w 1037"/>
                <a:gd name="T17" fmla="*/ 0 h 2246"/>
                <a:gd name="T18" fmla="*/ 749 w 1037"/>
                <a:gd name="T19" fmla="*/ 206 h 2246"/>
                <a:gd name="T20" fmla="*/ 993 w 1037"/>
                <a:gd name="T21" fmla="*/ 325 h 2246"/>
                <a:gd name="T22" fmla="*/ 984 w 1037"/>
                <a:gd name="T23" fmla="*/ 1198 h 2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37" h="2246">
                  <a:moveTo>
                    <a:pt x="984" y="1198"/>
                  </a:moveTo>
                  <a:cubicBezTo>
                    <a:pt x="932" y="1501"/>
                    <a:pt x="909" y="2246"/>
                    <a:pt x="781" y="2190"/>
                  </a:cubicBezTo>
                  <a:cubicBezTo>
                    <a:pt x="711" y="2159"/>
                    <a:pt x="494" y="2160"/>
                    <a:pt x="312" y="2168"/>
                  </a:cubicBezTo>
                  <a:cubicBezTo>
                    <a:pt x="162" y="2173"/>
                    <a:pt x="36" y="2184"/>
                    <a:pt x="36" y="2184"/>
                  </a:cubicBezTo>
                  <a:cubicBezTo>
                    <a:pt x="36" y="2184"/>
                    <a:pt x="28" y="1847"/>
                    <a:pt x="31" y="1503"/>
                  </a:cubicBezTo>
                  <a:cubicBezTo>
                    <a:pt x="32" y="1339"/>
                    <a:pt x="37" y="1173"/>
                    <a:pt x="46" y="1041"/>
                  </a:cubicBezTo>
                  <a:cubicBezTo>
                    <a:pt x="49" y="998"/>
                    <a:pt x="51" y="956"/>
                    <a:pt x="52" y="917"/>
                  </a:cubicBezTo>
                  <a:cubicBezTo>
                    <a:pt x="64" y="532"/>
                    <a:pt x="0" y="309"/>
                    <a:pt x="46" y="265"/>
                  </a:cubicBezTo>
                  <a:cubicBezTo>
                    <a:pt x="97" y="216"/>
                    <a:pt x="678" y="69"/>
                    <a:pt x="706" y="0"/>
                  </a:cubicBezTo>
                  <a:lnTo>
                    <a:pt x="749" y="206"/>
                  </a:lnTo>
                  <a:cubicBezTo>
                    <a:pt x="855" y="376"/>
                    <a:pt x="993" y="325"/>
                    <a:pt x="993" y="325"/>
                  </a:cubicBezTo>
                  <a:cubicBezTo>
                    <a:pt x="993" y="325"/>
                    <a:pt x="1037" y="895"/>
                    <a:pt x="984" y="119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AF8243B4-78E3-4ABB-98A0-AD162A7F5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-8786813" y="5414963"/>
              <a:ext cx="414338" cy="1654175"/>
            </a:xfrm>
            <a:custGeom>
              <a:avLst/>
              <a:gdLst>
                <a:gd name="T0" fmla="*/ 192 w 511"/>
                <a:gd name="T1" fmla="*/ 181 h 2018"/>
                <a:gd name="T2" fmla="*/ 108 w 511"/>
                <a:gd name="T3" fmla="*/ 804 h 2018"/>
                <a:gd name="T4" fmla="*/ 61 w 511"/>
                <a:gd name="T5" fmla="*/ 1463 h 2018"/>
                <a:gd name="T6" fmla="*/ 0 w 511"/>
                <a:gd name="T7" fmla="*/ 1967 h 2018"/>
                <a:gd name="T8" fmla="*/ 348 w 511"/>
                <a:gd name="T9" fmla="*/ 2018 h 2018"/>
                <a:gd name="T10" fmla="*/ 378 w 511"/>
                <a:gd name="T11" fmla="*/ 1024 h 2018"/>
                <a:gd name="T12" fmla="*/ 464 w 511"/>
                <a:gd name="T13" fmla="*/ 249 h 2018"/>
                <a:gd name="T14" fmla="*/ 511 w 511"/>
                <a:gd name="T15" fmla="*/ 0 h 2018"/>
                <a:gd name="T16" fmla="*/ 249 w 511"/>
                <a:gd name="T17" fmla="*/ 123 h 2018"/>
                <a:gd name="T18" fmla="*/ 192 w 511"/>
                <a:gd name="T19" fmla="*/ 181 h 2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1" h="2018">
                  <a:moveTo>
                    <a:pt x="192" y="181"/>
                  </a:moveTo>
                  <a:cubicBezTo>
                    <a:pt x="164" y="349"/>
                    <a:pt x="156" y="481"/>
                    <a:pt x="108" y="804"/>
                  </a:cubicBezTo>
                  <a:cubicBezTo>
                    <a:pt x="60" y="1126"/>
                    <a:pt x="82" y="1260"/>
                    <a:pt x="61" y="1463"/>
                  </a:cubicBezTo>
                  <a:cubicBezTo>
                    <a:pt x="40" y="1666"/>
                    <a:pt x="0" y="1967"/>
                    <a:pt x="0" y="1967"/>
                  </a:cubicBezTo>
                  <a:lnTo>
                    <a:pt x="348" y="2018"/>
                  </a:lnTo>
                  <a:cubicBezTo>
                    <a:pt x="348" y="2018"/>
                    <a:pt x="360" y="1435"/>
                    <a:pt x="378" y="1024"/>
                  </a:cubicBezTo>
                  <a:cubicBezTo>
                    <a:pt x="396" y="614"/>
                    <a:pt x="464" y="249"/>
                    <a:pt x="464" y="249"/>
                  </a:cubicBezTo>
                  <a:lnTo>
                    <a:pt x="511" y="0"/>
                  </a:lnTo>
                  <a:cubicBezTo>
                    <a:pt x="511" y="0"/>
                    <a:pt x="382" y="137"/>
                    <a:pt x="249" y="123"/>
                  </a:cubicBezTo>
                  <a:cubicBezTo>
                    <a:pt x="116" y="109"/>
                    <a:pt x="192" y="181"/>
                    <a:pt x="192" y="181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421A617-9537-4D26-85F6-957539E17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-8701088" y="5270500"/>
              <a:ext cx="968375" cy="1814513"/>
            </a:xfrm>
            <a:custGeom>
              <a:avLst/>
              <a:gdLst>
                <a:gd name="T0" fmla="*/ 1128 w 1194"/>
                <a:gd name="T1" fmla="*/ 598 h 2212"/>
                <a:gd name="T2" fmla="*/ 1146 w 1194"/>
                <a:gd name="T3" fmla="*/ 1052 h 2212"/>
                <a:gd name="T4" fmla="*/ 1080 w 1194"/>
                <a:gd name="T5" fmla="*/ 1453 h 2212"/>
                <a:gd name="T6" fmla="*/ 1064 w 1194"/>
                <a:gd name="T7" fmla="*/ 2165 h 2212"/>
                <a:gd name="T8" fmla="*/ 134 w 1194"/>
                <a:gd name="T9" fmla="*/ 2174 h 2212"/>
                <a:gd name="T10" fmla="*/ 76 w 1194"/>
                <a:gd name="T11" fmla="*/ 1163 h 2212"/>
                <a:gd name="T12" fmla="*/ 192 w 1194"/>
                <a:gd name="T13" fmla="*/ 298 h 2212"/>
                <a:gd name="T14" fmla="*/ 454 w 1194"/>
                <a:gd name="T15" fmla="*/ 175 h 2212"/>
                <a:gd name="T16" fmla="*/ 569 w 1194"/>
                <a:gd name="T17" fmla="*/ 0 h 2212"/>
                <a:gd name="T18" fmla="*/ 1171 w 1194"/>
                <a:gd name="T19" fmla="*/ 291 h 2212"/>
                <a:gd name="T20" fmla="*/ 1186 w 1194"/>
                <a:gd name="T21" fmla="*/ 338 h 2212"/>
                <a:gd name="T22" fmla="*/ 1186 w 1194"/>
                <a:gd name="T23" fmla="*/ 338 h 2212"/>
                <a:gd name="T24" fmla="*/ 1128 w 1194"/>
                <a:gd name="T25" fmla="*/ 598 h 2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4" h="2212">
                  <a:moveTo>
                    <a:pt x="1128" y="598"/>
                  </a:moveTo>
                  <a:cubicBezTo>
                    <a:pt x="1115" y="723"/>
                    <a:pt x="1174" y="878"/>
                    <a:pt x="1146" y="1052"/>
                  </a:cubicBezTo>
                  <a:cubicBezTo>
                    <a:pt x="1128" y="1168"/>
                    <a:pt x="1104" y="1310"/>
                    <a:pt x="1080" y="1453"/>
                  </a:cubicBezTo>
                  <a:cubicBezTo>
                    <a:pt x="1045" y="1654"/>
                    <a:pt x="1064" y="2165"/>
                    <a:pt x="1064" y="2165"/>
                  </a:cubicBezTo>
                  <a:cubicBezTo>
                    <a:pt x="1064" y="2165"/>
                    <a:pt x="269" y="2137"/>
                    <a:pt x="134" y="2174"/>
                  </a:cubicBezTo>
                  <a:cubicBezTo>
                    <a:pt x="0" y="2212"/>
                    <a:pt x="84" y="1471"/>
                    <a:pt x="76" y="1163"/>
                  </a:cubicBezTo>
                  <a:cubicBezTo>
                    <a:pt x="67" y="856"/>
                    <a:pt x="192" y="298"/>
                    <a:pt x="192" y="298"/>
                  </a:cubicBezTo>
                  <a:cubicBezTo>
                    <a:pt x="192" y="298"/>
                    <a:pt x="295" y="297"/>
                    <a:pt x="454" y="175"/>
                  </a:cubicBezTo>
                  <a:cubicBezTo>
                    <a:pt x="552" y="99"/>
                    <a:pt x="569" y="0"/>
                    <a:pt x="569" y="0"/>
                  </a:cubicBezTo>
                  <a:cubicBezTo>
                    <a:pt x="586" y="72"/>
                    <a:pt x="1128" y="235"/>
                    <a:pt x="1171" y="291"/>
                  </a:cubicBezTo>
                  <a:cubicBezTo>
                    <a:pt x="1178" y="300"/>
                    <a:pt x="1183" y="316"/>
                    <a:pt x="1186" y="338"/>
                  </a:cubicBezTo>
                  <a:lnTo>
                    <a:pt x="1186" y="338"/>
                  </a:lnTo>
                  <a:cubicBezTo>
                    <a:pt x="1194" y="392"/>
                    <a:pt x="1140" y="481"/>
                    <a:pt x="1128" y="59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B9DF54D-C528-478A-9B8D-7E450A58AA80}"/>
                </a:ext>
              </a:extLst>
            </p:cNvPr>
            <p:cNvSpPr>
              <a:spLocks/>
            </p:cNvSpPr>
            <p:nvPr/>
          </p:nvSpPr>
          <p:spPr bwMode="auto">
            <a:xfrm>
              <a:off x="-8545513" y="5226050"/>
              <a:ext cx="336550" cy="466725"/>
            </a:xfrm>
            <a:custGeom>
              <a:avLst/>
              <a:gdLst>
                <a:gd name="T0" fmla="*/ 0 w 415"/>
                <a:gd name="T1" fmla="*/ 353 h 570"/>
                <a:gd name="T2" fmla="*/ 269 w 415"/>
                <a:gd name="T3" fmla="*/ 170 h 570"/>
                <a:gd name="T4" fmla="*/ 346 w 415"/>
                <a:gd name="T5" fmla="*/ 0 h 570"/>
                <a:gd name="T6" fmla="*/ 409 w 415"/>
                <a:gd name="T7" fmla="*/ 149 h 570"/>
                <a:gd name="T8" fmla="*/ 254 w 415"/>
                <a:gd name="T9" fmla="*/ 570 h 570"/>
                <a:gd name="T10" fmla="*/ 131 w 415"/>
                <a:gd name="T11" fmla="*/ 493 h 570"/>
                <a:gd name="T12" fmla="*/ 0 w 415"/>
                <a:gd name="T13" fmla="*/ 353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5" h="570">
                  <a:moveTo>
                    <a:pt x="0" y="353"/>
                  </a:moveTo>
                  <a:cubicBezTo>
                    <a:pt x="48" y="339"/>
                    <a:pt x="210" y="250"/>
                    <a:pt x="269" y="170"/>
                  </a:cubicBezTo>
                  <a:cubicBezTo>
                    <a:pt x="329" y="90"/>
                    <a:pt x="346" y="0"/>
                    <a:pt x="346" y="0"/>
                  </a:cubicBezTo>
                  <a:cubicBezTo>
                    <a:pt x="346" y="0"/>
                    <a:pt x="403" y="92"/>
                    <a:pt x="409" y="149"/>
                  </a:cubicBezTo>
                  <a:cubicBezTo>
                    <a:pt x="415" y="207"/>
                    <a:pt x="280" y="491"/>
                    <a:pt x="254" y="570"/>
                  </a:cubicBezTo>
                  <a:cubicBezTo>
                    <a:pt x="254" y="570"/>
                    <a:pt x="211" y="562"/>
                    <a:pt x="131" y="493"/>
                  </a:cubicBezTo>
                  <a:cubicBezTo>
                    <a:pt x="52" y="424"/>
                    <a:pt x="0" y="353"/>
                    <a:pt x="0" y="353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A0D5B5FD-D504-45D6-B59C-C0E9C12D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-8809038" y="5243513"/>
              <a:ext cx="263525" cy="441325"/>
            </a:xfrm>
            <a:custGeom>
              <a:avLst/>
              <a:gdLst>
                <a:gd name="T0" fmla="*/ 98 w 324"/>
                <a:gd name="T1" fmla="*/ 0 h 538"/>
                <a:gd name="T2" fmla="*/ 132 w 324"/>
                <a:gd name="T3" fmla="*/ 138 h 538"/>
                <a:gd name="T4" fmla="*/ 324 w 324"/>
                <a:gd name="T5" fmla="*/ 331 h 538"/>
                <a:gd name="T6" fmla="*/ 110 w 324"/>
                <a:gd name="T7" fmla="*/ 538 h 538"/>
                <a:gd name="T8" fmla="*/ 30 w 324"/>
                <a:gd name="T9" fmla="*/ 308 h 538"/>
                <a:gd name="T10" fmla="*/ 20 w 324"/>
                <a:gd name="T11" fmla="*/ 56 h 538"/>
                <a:gd name="T12" fmla="*/ 98 w 324"/>
                <a:gd name="T13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" h="538">
                  <a:moveTo>
                    <a:pt x="98" y="0"/>
                  </a:moveTo>
                  <a:cubicBezTo>
                    <a:pt x="98" y="0"/>
                    <a:pt x="72" y="39"/>
                    <a:pt x="132" y="138"/>
                  </a:cubicBezTo>
                  <a:cubicBezTo>
                    <a:pt x="192" y="237"/>
                    <a:pt x="324" y="331"/>
                    <a:pt x="324" y="331"/>
                  </a:cubicBezTo>
                  <a:lnTo>
                    <a:pt x="110" y="538"/>
                  </a:lnTo>
                  <a:cubicBezTo>
                    <a:pt x="110" y="538"/>
                    <a:pt x="59" y="415"/>
                    <a:pt x="30" y="308"/>
                  </a:cubicBezTo>
                  <a:cubicBezTo>
                    <a:pt x="0" y="202"/>
                    <a:pt x="4" y="88"/>
                    <a:pt x="20" y="56"/>
                  </a:cubicBezTo>
                  <a:cubicBezTo>
                    <a:pt x="36" y="23"/>
                    <a:pt x="98" y="0"/>
                    <a:pt x="98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7404E58E-1410-4941-BE48-66E8FA8E9FBB}"/>
                </a:ext>
              </a:extLst>
            </p:cNvPr>
            <p:cNvSpPr>
              <a:spLocks/>
            </p:cNvSpPr>
            <p:nvPr/>
          </p:nvSpPr>
          <p:spPr bwMode="auto">
            <a:xfrm>
              <a:off x="-8586788" y="5840413"/>
              <a:ext cx="95250" cy="95250"/>
            </a:xfrm>
            <a:custGeom>
              <a:avLst/>
              <a:gdLst>
                <a:gd name="T0" fmla="*/ 114 w 116"/>
                <a:gd name="T1" fmla="*/ 62 h 116"/>
                <a:gd name="T2" fmla="*/ 54 w 116"/>
                <a:gd name="T3" fmla="*/ 114 h 116"/>
                <a:gd name="T4" fmla="*/ 2 w 116"/>
                <a:gd name="T5" fmla="*/ 54 h 116"/>
                <a:gd name="T6" fmla="*/ 62 w 116"/>
                <a:gd name="T7" fmla="*/ 2 h 116"/>
                <a:gd name="T8" fmla="*/ 114 w 116"/>
                <a:gd name="T9" fmla="*/ 6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6">
                  <a:moveTo>
                    <a:pt x="114" y="62"/>
                  </a:moveTo>
                  <a:cubicBezTo>
                    <a:pt x="112" y="93"/>
                    <a:pt x="85" y="116"/>
                    <a:pt x="54" y="114"/>
                  </a:cubicBezTo>
                  <a:cubicBezTo>
                    <a:pt x="23" y="111"/>
                    <a:pt x="0" y="85"/>
                    <a:pt x="2" y="54"/>
                  </a:cubicBezTo>
                  <a:cubicBezTo>
                    <a:pt x="4" y="23"/>
                    <a:pt x="31" y="0"/>
                    <a:pt x="62" y="2"/>
                  </a:cubicBezTo>
                  <a:cubicBezTo>
                    <a:pt x="93" y="4"/>
                    <a:pt x="116" y="31"/>
                    <a:pt x="114" y="6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7646CFC1-A0A2-4283-893A-ADC8BE9B621D}"/>
                </a:ext>
              </a:extLst>
            </p:cNvPr>
            <p:cNvSpPr>
              <a:spLocks/>
            </p:cNvSpPr>
            <p:nvPr/>
          </p:nvSpPr>
          <p:spPr bwMode="auto">
            <a:xfrm>
              <a:off x="-8621713" y="6330950"/>
              <a:ext cx="95250" cy="95250"/>
            </a:xfrm>
            <a:custGeom>
              <a:avLst/>
              <a:gdLst>
                <a:gd name="T0" fmla="*/ 114 w 116"/>
                <a:gd name="T1" fmla="*/ 62 h 116"/>
                <a:gd name="T2" fmla="*/ 54 w 116"/>
                <a:gd name="T3" fmla="*/ 114 h 116"/>
                <a:gd name="T4" fmla="*/ 2 w 116"/>
                <a:gd name="T5" fmla="*/ 54 h 116"/>
                <a:gd name="T6" fmla="*/ 62 w 116"/>
                <a:gd name="T7" fmla="*/ 2 h 116"/>
                <a:gd name="T8" fmla="*/ 114 w 116"/>
                <a:gd name="T9" fmla="*/ 6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6">
                  <a:moveTo>
                    <a:pt x="114" y="62"/>
                  </a:moveTo>
                  <a:cubicBezTo>
                    <a:pt x="112" y="93"/>
                    <a:pt x="85" y="116"/>
                    <a:pt x="54" y="114"/>
                  </a:cubicBezTo>
                  <a:cubicBezTo>
                    <a:pt x="23" y="112"/>
                    <a:pt x="0" y="85"/>
                    <a:pt x="2" y="54"/>
                  </a:cubicBezTo>
                  <a:cubicBezTo>
                    <a:pt x="4" y="23"/>
                    <a:pt x="31" y="0"/>
                    <a:pt x="62" y="2"/>
                  </a:cubicBezTo>
                  <a:cubicBezTo>
                    <a:pt x="93" y="4"/>
                    <a:pt x="116" y="31"/>
                    <a:pt x="114" y="6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DEE5F75B-FEC9-49F6-AB71-8FD6AF993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-8656638" y="6823075"/>
              <a:ext cx="95250" cy="95250"/>
            </a:xfrm>
            <a:custGeom>
              <a:avLst/>
              <a:gdLst>
                <a:gd name="T0" fmla="*/ 114 w 116"/>
                <a:gd name="T1" fmla="*/ 62 h 117"/>
                <a:gd name="T2" fmla="*/ 54 w 116"/>
                <a:gd name="T3" fmla="*/ 114 h 117"/>
                <a:gd name="T4" fmla="*/ 2 w 116"/>
                <a:gd name="T5" fmla="*/ 54 h 117"/>
                <a:gd name="T6" fmla="*/ 62 w 116"/>
                <a:gd name="T7" fmla="*/ 2 h 117"/>
                <a:gd name="T8" fmla="*/ 114 w 116"/>
                <a:gd name="T9" fmla="*/ 6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114" y="62"/>
                  </a:moveTo>
                  <a:cubicBezTo>
                    <a:pt x="111" y="93"/>
                    <a:pt x="85" y="117"/>
                    <a:pt x="54" y="114"/>
                  </a:cubicBezTo>
                  <a:cubicBezTo>
                    <a:pt x="23" y="112"/>
                    <a:pt x="0" y="85"/>
                    <a:pt x="2" y="54"/>
                  </a:cubicBezTo>
                  <a:cubicBezTo>
                    <a:pt x="4" y="24"/>
                    <a:pt x="31" y="0"/>
                    <a:pt x="62" y="2"/>
                  </a:cubicBezTo>
                  <a:cubicBezTo>
                    <a:pt x="93" y="5"/>
                    <a:pt x="116" y="32"/>
                    <a:pt x="114" y="62"/>
                  </a:cubicBezTo>
                  <a:close/>
                </a:path>
              </a:pathLst>
            </a:custGeom>
            <a:solidFill>
              <a:srgbClr val="495B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90C6F51F-DA6C-4854-ABEB-CFA12E035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-8370888" y="6069013"/>
              <a:ext cx="350838" cy="93663"/>
            </a:xfrm>
            <a:custGeom>
              <a:avLst/>
              <a:gdLst>
                <a:gd name="T0" fmla="*/ 85 w 433"/>
                <a:gd name="T1" fmla="*/ 6 h 116"/>
                <a:gd name="T2" fmla="*/ 433 w 433"/>
                <a:gd name="T3" fmla="*/ 28 h 116"/>
                <a:gd name="T4" fmla="*/ 433 w 433"/>
                <a:gd name="T5" fmla="*/ 116 h 116"/>
                <a:gd name="T6" fmla="*/ 174 w 433"/>
                <a:gd name="T7" fmla="*/ 101 h 116"/>
                <a:gd name="T8" fmla="*/ 0 w 433"/>
                <a:gd name="T9" fmla="*/ 101 h 116"/>
                <a:gd name="T10" fmla="*/ 15 w 433"/>
                <a:gd name="T11" fmla="*/ 6 h 116"/>
                <a:gd name="T12" fmla="*/ 85 w 433"/>
                <a:gd name="T13" fmla="*/ 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3" h="116">
                  <a:moveTo>
                    <a:pt x="85" y="6"/>
                  </a:moveTo>
                  <a:cubicBezTo>
                    <a:pt x="224" y="17"/>
                    <a:pt x="376" y="34"/>
                    <a:pt x="433" y="28"/>
                  </a:cubicBezTo>
                  <a:lnTo>
                    <a:pt x="433" y="116"/>
                  </a:lnTo>
                  <a:cubicBezTo>
                    <a:pt x="433" y="116"/>
                    <a:pt x="294" y="101"/>
                    <a:pt x="174" y="101"/>
                  </a:cubicBezTo>
                  <a:lnTo>
                    <a:pt x="0" y="101"/>
                  </a:lnTo>
                  <a:lnTo>
                    <a:pt x="15" y="6"/>
                  </a:lnTo>
                  <a:cubicBezTo>
                    <a:pt x="15" y="6"/>
                    <a:pt x="13" y="0"/>
                    <a:pt x="85" y="6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4D46AB19-4D14-485E-9B69-9332E74FAB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9804400" y="6973888"/>
              <a:ext cx="619125" cy="73025"/>
            </a:xfrm>
            <a:prstGeom prst="rect">
              <a:avLst/>
            </a:prstGeom>
            <a:solidFill>
              <a:srgbClr val="ECEE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EB428CD0-B015-461D-B755-BF97F88F49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9185275" y="6973888"/>
              <a:ext cx="798513" cy="73025"/>
            </a:xfrm>
            <a:prstGeom prst="rect">
              <a:avLst/>
            </a:prstGeom>
            <a:solidFill>
              <a:srgbClr val="ECEE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F59A5C4A-CD0D-4DE4-9394-2F94DD21D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-9142413" y="6943725"/>
              <a:ext cx="111125" cy="30163"/>
            </a:xfrm>
            <a:custGeom>
              <a:avLst/>
              <a:gdLst>
                <a:gd name="T0" fmla="*/ 0 w 70"/>
                <a:gd name="T1" fmla="*/ 0 h 19"/>
                <a:gd name="T2" fmla="*/ 0 w 70"/>
                <a:gd name="T3" fmla="*/ 19 h 19"/>
                <a:gd name="T4" fmla="*/ 70 w 70"/>
                <a:gd name="T5" fmla="*/ 19 h 19"/>
                <a:gd name="T6" fmla="*/ 70 w 70"/>
                <a:gd name="T7" fmla="*/ 0 h 19"/>
                <a:gd name="T8" fmla="*/ 24 w 70"/>
                <a:gd name="T9" fmla="*/ 0 h 19"/>
                <a:gd name="T10" fmla="*/ 0 w 7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19">
                  <a:moveTo>
                    <a:pt x="0" y="0"/>
                  </a:moveTo>
                  <a:lnTo>
                    <a:pt x="0" y="19"/>
                  </a:lnTo>
                  <a:lnTo>
                    <a:pt x="70" y="19"/>
                  </a:lnTo>
                  <a:lnTo>
                    <a:pt x="70" y="0"/>
                  </a:lnTo>
                  <a:lnTo>
                    <a:pt x="2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340363AF-81DF-44A1-A504-EAE0BF93F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-9282113" y="6943725"/>
              <a:ext cx="111125" cy="30163"/>
            </a:xfrm>
            <a:custGeom>
              <a:avLst/>
              <a:gdLst>
                <a:gd name="T0" fmla="*/ 0 w 70"/>
                <a:gd name="T1" fmla="*/ 0 h 19"/>
                <a:gd name="T2" fmla="*/ 0 w 70"/>
                <a:gd name="T3" fmla="*/ 19 h 19"/>
                <a:gd name="T4" fmla="*/ 70 w 70"/>
                <a:gd name="T5" fmla="*/ 19 h 19"/>
                <a:gd name="T6" fmla="*/ 70 w 70"/>
                <a:gd name="T7" fmla="*/ 0 h 19"/>
                <a:gd name="T8" fmla="*/ 25 w 70"/>
                <a:gd name="T9" fmla="*/ 0 h 19"/>
                <a:gd name="T10" fmla="*/ 0 w 7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19">
                  <a:moveTo>
                    <a:pt x="0" y="0"/>
                  </a:moveTo>
                  <a:lnTo>
                    <a:pt x="0" y="19"/>
                  </a:lnTo>
                  <a:lnTo>
                    <a:pt x="70" y="19"/>
                  </a:lnTo>
                  <a:lnTo>
                    <a:pt x="7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8AEC9FC-DA2B-4C0F-9866-ABE9E61E4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-9421813" y="6943725"/>
              <a:ext cx="112713" cy="30163"/>
            </a:xfrm>
            <a:custGeom>
              <a:avLst/>
              <a:gdLst>
                <a:gd name="T0" fmla="*/ 0 w 71"/>
                <a:gd name="T1" fmla="*/ 0 h 19"/>
                <a:gd name="T2" fmla="*/ 0 w 71"/>
                <a:gd name="T3" fmla="*/ 19 h 19"/>
                <a:gd name="T4" fmla="*/ 71 w 71"/>
                <a:gd name="T5" fmla="*/ 19 h 19"/>
                <a:gd name="T6" fmla="*/ 71 w 71"/>
                <a:gd name="T7" fmla="*/ 0 h 19"/>
                <a:gd name="T8" fmla="*/ 25 w 71"/>
                <a:gd name="T9" fmla="*/ 0 h 19"/>
                <a:gd name="T10" fmla="*/ 0 w 71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9">
                  <a:moveTo>
                    <a:pt x="0" y="0"/>
                  </a:moveTo>
                  <a:lnTo>
                    <a:pt x="0" y="19"/>
                  </a:lnTo>
                  <a:lnTo>
                    <a:pt x="71" y="19"/>
                  </a:lnTo>
                  <a:lnTo>
                    <a:pt x="71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9B61551F-780A-4545-B728-B1158F0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-9559925" y="6943725"/>
              <a:ext cx="111125" cy="30163"/>
            </a:xfrm>
            <a:custGeom>
              <a:avLst/>
              <a:gdLst>
                <a:gd name="T0" fmla="*/ 0 w 70"/>
                <a:gd name="T1" fmla="*/ 0 h 19"/>
                <a:gd name="T2" fmla="*/ 0 w 70"/>
                <a:gd name="T3" fmla="*/ 19 h 19"/>
                <a:gd name="T4" fmla="*/ 70 w 70"/>
                <a:gd name="T5" fmla="*/ 19 h 19"/>
                <a:gd name="T6" fmla="*/ 70 w 70"/>
                <a:gd name="T7" fmla="*/ 0 h 19"/>
                <a:gd name="T8" fmla="*/ 24 w 70"/>
                <a:gd name="T9" fmla="*/ 0 h 19"/>
                <a:gd name="T10" fmla="*/ 0 w 7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19">
                  <a:moveTo>
                    <a:pt x="0" y="0"/>
                  </a:moveTo>
                  <a:lnTo>
                    <a:pt x="0" y="19"/>
                  </a:lnTo>
                  <a:lnTo>
                    <a:pt x="70" y="19"/>
                  </a:lnTo>
                  <a:lnTo>
                    <a:pt x="70" y="0"/>
                  </a:lnTo>
                  <a:lnTo>
                    <a:pt x="2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D948EEFA-F2FD-4720-A044-CB2A0E3F938C}"/>
                </a:ext>
              </a:extLst>
            </p:cNvPr>
            <p:cNvSpPr>
              <a:spLocks/>
            </p:cNvSpPr>
            <p:nvPr/>
          </p:nvSpPr>
          <p:spPr bwMode="auto">
            <a:xfrm>
              <a:off x="-8575675" y="6943725"/>
              <a:ext cx="111125" cy="30163"/>
            </a:xfrm>
            <a:custGeom>
              <a:avLst/>
              <a:gdLst>
                <a:gd name="T0" fmla="*/ 24 w 70"/>
                <a:gd name="T1" fmla="*/ 0 h 19"/>
                <a:gd name="T2" fmla="*/ 0 w 70"/>
                <a:gd name="T3" fmla="*/ 0 h 19"/>
                <a:gd name="T4" fmla="*/ 0 w 70"/>
                <a:gd name="T5" fmla="*/ 19 h 19"/>
                <a:gd name="T6" fmla="*/ 70 w 70"/>
                <a:gd name="T7" fmla="*/ 19 h 19"/>
                <a:gd name="T8" fmla="*/ 70 w 70"/>
                <a:gd name="T9" fmla="*/ 0 h 19"/>
                <a:gd name="T10" fmla="*/ 24 w 7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19">
                  <a:moveTo>
                    <a:pt x="24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70" y="19"/>
                  </a:lnTo>
                  <a:lnTo>
                    <a:pt x="70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D7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33CA1524-F308-4DA4-A83A-A8ED8D88C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-8715375" y="6943725"/>
              <a:ext cx="111125" cy="30163"/>
            </a:xfrm>
            <a:custGeom>
              <a:avLst/>
              <a:gdLst>
                <a:gd name="T0" fmla="*/ 0 w 70"/>
                <a:gd name="T1" fmla="*/ 0 h 19"/>
                <a:gd name="T2" fmla="*/ 0 w 70"/>
                <a:gd name="T3" fmla="*/ 19 h 19"/>
                <a:gd name="T4" fmla="*/ 70 w 70"/>
                <a:gd name="T5" fmla="*/ 19 h 19"/>
                <a:gd name="T6" fmla="*/ 70 w 70"/>
                <a:gd name="T7" fmla="*/ 0 h 19"/>
                <a:gd name="T8" fmla="*/ 24 w 70"/>
                <a:gd name="T9" fmla="*/ 0 h 19"/>
                <a:gd name="T10" fmla="*/ 0 w 7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19">
                  <a:moveTo>
                    <a:pt x="0" y="0"/>
                  </a:moveTo>
                  <a:lnTo>
                    <a:pt x="0" y="19"/>
                  </a:lnTo>
                  <a:lnTo>
                    <a:pt x="70" y="19"/>
                  </a:lnTo>
                  <a:lnTo>
                    <a:pt x="70" y="0"/>
                  </a:lnTo>
                  <a:lnTo>
                    <a:pt x="2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112D20BE-ABB8-4CAA-A67E-146E267BD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-8855075" y="6943725"/>
              <a:ext cx="111125" cy="30163"/>
            </a:xfrm>
            <a:custGeom>
              <a:avLst/>
              <a:gdLst>
                <a:gd name="T0" fmla="*/ 0 w 70"/>
                <a:gd name="T1" fmla="*/ 0 h 19"/>
                <a:gd name="T2" fmla="*/ 0 w 70"/>
                <a:gd name="T3" fmla="*/ 19 h 19"/>
                <a:gd name="T4" fmla="*/ 70 w 70"/>
                <a:gd name="T5" fmla="*/ 19 h 19"/>
                <a:gd name="T6" fmla="*/ 70 w 70"/>
                <a:gd name="T7" fmla="*/ 0 h 19"/>
                <a:gd name="T8" fmla="*/ 24 w 70"/>
                <a:gd name="T9" fmla="*/ 0 h 19"/>
                <a:gd name="T10" fmla="*/ 0 w 7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19">
                  <a:moveTo>
                    <a:pt x="0" y="0"/>
                  </a:moveTo>
                  <a:lnTo>
                    <a:pt x="0" y="19"/>
                  </a:lnTo>
                  <a:lnTo>
                    <a:pt x="70" y="19"/>
                  </a:lnTo>
                  <a:lnTo>
                    <a:pt x="70" y="0"/>
                  </a:lnTo>
                  <a:lnTo>
                    <a:pt x="2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8A9CDC39-2C4F-4686-A110-67A398BB0D46}"/>
                </a:ext>
              </a:extLst>
            </p:cNvPr>
            <p:cNvSpPr>
              <a:spLocks/>
            </p:cNvSpPr>
            <p:nvPr/>
          </p:nvSpPr>
          <p:spPr bwMode="auto">
            <a:xfrm>
              <a:off x="-8994775" y="6943725"/>
              <a:ext cx="111125" cy="30163"/>
            </a:xfrm>
            <a:custGeom>
              <a:avLst/>
              <a:gdLst>
                <a:gd name="T0" fmla="*/ 0 w 70"/>
                <a:gd name="T1" fmla="*/ 0 h 19"/>
                <a:gd name="T2" fmla="*/ 0 w 70"/>
                <a:gd name="T3" fmla="*/ 19 h 19"/>
                <a:gd name="T4" fmla="*/ 70 w 70"/>
                <a:gd name="T5" fmla="*/ 19 h 19"/>
                <a:gd name="T6" fmla="*/ 70 w 70"/>
                <a:gd name="T7" fmla="*/ 0 h 19"/>
                <a:gd name="T8" fmla="*/ 25 w 70"/>
                <a:gd name="T9" fmla="*/ 0 h 19"/>
                <a:gd name="T10" fmla="*/ 0 w 7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19">
                  <a:moveTo>
                    <a:pt x="0" y="0"/>
                  </a:moveTo>
                  <a:lnTo>
                    <a:pt x="0" y="19"/>
                  </a:lnTo>
                  <a:lnTo>
                    <a:pt x="70" y="19"/>
                  </a:lnTo>
                  <a:lnTo>
                    <a:pt x="7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714CF965-FD55-40F4-89C6-AFC002B34E86}"/>
                </a:ext>
              </a:extLst>
            </p:cNvPr>
            <p:cNvSpPr>
              <a:spLocks/>
            </p:cNvSpPr>
            <p:nvPr/>
          </p:nvSpPr>
          <p:spPr bwMode="auto">
            <a:xfrm>
              <a:off x="-9699625" y="6943725"/>
              <a:ext cx="111125" cy="30163"/>
            </a:xfrm>
            <a:custGeom>
              <a:avLst/>
              <a:gdLst>
                <a:gd name="T0" fmla="*/ 0 w 70"/>
                <a:gd name="T1" fmla="*/ 0 h 19"/>
                <a:gd name="T2" fmla="*/ 0 w 70"/>
                <a:gd name="T3" fmla="*/ 19 h 19"/>
                <a:gd name="T4" fmla="*/ 70 w 70"/>
                <a:gd name="T5" fmla="*/ 19 h 19"/>
                <a:gd name="T6" fmla="*/ 70 w 70"/>
                <a:gd name="T7" fmla="*/ 0 h 19"/>
                <a:gd name="T8" fmla="*/ 24 w 70"/>
                <a:gd name="T9" fmla="*/ 0 h 19"/>
                <a:gd name="T10" fmla="*/ 0 w 7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19">
                  <a:moveTo>
                    <a:pt x="0" y="0"/>
                  </a:moveTo>
                  <a:lnTo>
                    <a:pt x="0" y="19"/>
                  </a:lnTo>
                  <a:lnTo>
                    <a:pt x="70" y="19"/>
                  </a:lnTo>
                  <a:lnTo>
                    <a:pt x="70" y="0"/>
                  </a:lnTo>
                  <a:lnTo>
                    <a:pt x="2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C20DC0FE-21DF-4E23-BAA6-945D0BAF8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852275" y="4997450"/>
              <a:ext cx="2476500" cy="1628775"/>
            </a:xfrm>
            <a:custGeom>
              <a:avLst/>
              <a:gdLst>
                <a:gd name="T0" fmla="*/ 2770 w 3051"/>
                <a:gd name="T1" fmla="*/ 0 h 1985"/>
                <a:gd name="T2" fmla="*/ 76 w 3051"/>
                <a:gd name="T3" fmla="*/ 0 h 1985"/>
                <a:gd name="T4" fmla="*/ 4 w 3051"/>
                <a:gd name="T5" fmla="*/ 80 h 1985"/>
                <a:gd name="T6" fmla="*/ 193 w 3051"/>
                <a:gd name="T7" fmla="*/ 1905 h 1985"/>
                <a:gd name="T8" fmla="*/ 281 w 3051"/>
                <a:gd name="T9" fmla="*/ 1985 h 1985"/>
                <a:gd name="T10" fmla="*/ 2975 w 3051"/>
                <a:gd name="T11" fmla="*/ 1985 h 1985"/>
                <a:gd name="T12" fmla="*/ 3047 w 3051"/>
                <a:gd name="T13" fmla="*/ 1905 h 1985"/>
                <a:gd name="T14" fmla="*/ 2858 w 3051"/>
                <a:gd name="T15" fmla="*/ 80 h 1985"/>
                <a:gd name="T16" fmla="*/ 2770 w 3051"/>
                <a:gd name="T17" fmla="*/ 0 h 1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51" h="1985">
                  <a:moveTo>
                    <a:pt x="2770" y="0"/>
                  </a:moveTo>
                  <a:lnTo>
                    <a:pt x="76" y="0"/>
                  </a:lnTo>
                  <a:cubicBezTo>
                    <a:pt x="32" y="0"/>
                    <a:pt x="0" y="36"/>
                    <a:pt x="4" y="80"/>
                  </a:cubicBezTo>
                  <a:lnTo>
                    <a:pt x="193" y="1905"/>
                  </a:lnTo>
                  <a:cubicBezTo>
                    <a:pt x="198" y="1949"/>
                    <a:pt x="237" y="1985"/>
                    <a:pt x="281" y="1985"/>
                  </a:cubicBezTo>
                  <a:lnTo>
                    <a:pt x="2975" y="1985"/>
                  </a:lnTo>
                  <a:cubicBezTo>
                    <a:pt x="3019" y="1985"/>
                    <a:pt x="3051" y="1949"/>
                    <a:pt x="3047" y="1905"/>
                  </a:cubicBezTo>
                  <a:lnTo>
                    <a:pt x="2858" y="80"/>
                  </a:lnTo>
                  <a:cubicBezTo>
                    <a:pt x="2853" y="36"/>
                    <a:pt x="2814" y="0"/>
                    <a:pt x="2770" y="0"/>
                  </a:cubicBezTo>
                  <a:close/>
                </a:path>
              </a:pathLst>
            </a:custGeom>
            <a:solidFill>
              <a:srgbClr val="FCF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2C9C6152-3718-4780-870A-1903F940A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852275" y="4997450"/>
              <a:ext cx="2476500" cy="1628775"/>
            </a:xfrm>
            <a:custGeom>
              <a:avLst/>
              <a:gdLst>
                <a:gd name="T0" fmla="*/ 2770 w 3051"/>
                <a:gd name="T1" fmla="*/ 0 h 1985"/>
                <a:gd name="T2" fmla="*/ 76 w 3051"/>
                <a:gd name="T3" fmla="*/ 0 h 1985"/>
                <a:gd name="T4" fmla="*/ 4 w 3051"/>
                <a:gd name="T5" fmla="*/ 80 h 1985"/>
                <a:gd name="T6" fmla="*/ 193 w 3051"/>
                <a:gd name="T7" fmla="*/ 1905 h 1985"/>
                <a:gd name="T8" fmla="*/ 281 w 3051"/>
                <a:gd name="T9" fmla="*/ 1985 h 1985"/>
                <a:gd name="T10" fmla="*/ 2975 w 3051"/>
                <a:gd name="T11" fmla="*/ 1985 h 1985"/>
                <a:gd name="T12" fmla="*/ 3047 w 3051"/>
                <a:gd name="T13" fmla="*/ 1905 h 1985"/>
                <a:gd name="T14" fmla="*/ 2858 w 3051"/>
                <a:gd name="T15" fmla="*/ 80 h 1985"/>
                <a:gd name="T16" fmla="*/ 2770 w 3051"/>
                <a:gd name="T17" fmla="*/ 0 h 1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51" h="1985">
                  <a:moveTo>
                    <a:pt x="2770" y="0"/>
                  </a:moveTo>
                  <a:lnTo>
                    <a:pt x="76" y="0"/>
                  </a:lnTo>
                  <a:cubicBezTo>
                    <a:pt x="32" y="0"/>
                    <a:pt x="0" y="36"/>
                    <a:pt x="4" y="80"/>
                  </a:cubicBezTo>
                  <a:lnTo>
                    <a:pt x="193" y="1905"/>
                  </a:lnTo>
                  <a:cubicBezTo>
                    <a:pt x="198" y="1949"/>
                    <a:pt x="237" y="1985"/>
                    <a:pt x="281" y="1985"/>
                  </a:cubicBezTo>
                  <a:lnTo>
                    <a:pt x="2975" y="1985"/>
                  </a:lnTo>
                  <a:cubicBezTo>
                    <a:pt x="3019" y="1985"/>
                    <a:pt x="3051" y="1949"/>
                    <a:pt x="3047" y="1905"/>
                  </a:cubicBezTo>
                  <a:lnTo>
                    <a:pt x="2858" y="80"/>
                  </a:lnTo>
                  <a:cubicBezTo>
                    <a:pt x="2853" y="36"/>
                    <a:pt x="2814" y="0"/>
                    <a:pt x="2770" y="0"/>
                  </a:cubicBezTo>
                  <a:close/>
                </a:path>
              </a:pathLst>
            </a:custGeom>
            <a:solidFill>
              <a:srgbClr val="6365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01916E24-CD62-4429-91FD-4C9764291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893550" y="4997450"/>
              <a:ext cx="2455863" cy="1628775"/>
            </a:xfrm>
            <a:custGeom>
              <a:avLst/>
              <a:gdLst>
                <a:gd name="T0" fmla="*/ 2771 w 3024"/>
                <a:gd name="T1" fmla="*/ 0 h 1985"/>
                <a:gd name="T2" fmla="*/ 77 w 3024"/>
                <a:gd name="T3" fmla="*/ 0 h 1985"/>
                <a:gd name="T4" fmla="*/ 4 w 3024"/>
                <a:gd name="T5" fmla="*/ 80 h 1985"/>
                <a:gd name="T6" fmla="*/ 166 w 3024"/>
                <a:gd name="T7" fmla="*/ 1905 h 1985"/>
                <a:gd name="T8" fmla="*/ 253 w 3024"/>
                <a:gd name="T9" fmla="*/ 1985 h 1985"/>
                <a:gd name="T10" fmla="*/ 2948 w 3024"/>
                <a:gd name="T11" fmla="*/ 1985 h 1985"/>
                <a:gd name="T12" fmla="*/ 3020 w 3024"/>
                <a:gd name="T13" fmla="*/ 1905 h 1985"/>
                <a:gd name="T14" fmla="*/ 2858 w 3024"/>
                <a:gd name="T15" fmla="*/ 80 h 1985"/>
                <a:gd name="T16" fmla="*/ 2771 w 3024"/>
                <a:gd name="T17" fmla="*/ 0 h 1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24" h="1985">
                  <a:moveTo>
                    <a:pt x="2771" y="0"/>
                  </a:moveTo>
                  <a:lnTo>
                    <a:pt x="77" y="0"/>
                  </a:lnTo>
                  <a:cubicBezTo>
                    <a:pt x="33" y="0"/>
                    <a:pt x="0" y="36"/>
                    <a:pt x="4" y="80"/>
                  </a:cubicBezTo>
                  <a:lnTo>
                    <a:pt x="166" y="1905"/>
                  </a:lnTo>
                  <a:cubicBezTo>
                    <a:pt x="170" y="1949"/>
                    <a:pt x="209" y="1985"/>
                    <a:pt x="253" y="1985"/>
                  </a:cubicBezTo>
                  <a:lnTo>
                    <a:pt x="2948" y="1985"/>
                  </a:lnTo>
                  <a:cubicBezTo>
                    <a:pt x="2992" y="1985"/>
                    <a:pt x="3024" y="1949"/>
                    <a:pt x="3020" y="1905"/>
                  </a:cubicBezTo>
                  <a:lnTo>
                    <a:pt x="2858" y="80"/>
                  </a:lnTo>
                  <a:cubicBezTo>
                    <a:pt x="2854" y="36"/>
                    <a:pt x="2815" y="0"/>
                    <a:pt x="2771" y="0"/>
                  </a:cubicBezTo>
                  <a:close/>
                </a:path>
              </a:pathLst>
            </a:custGeom>
            <a:solidFill>
              <a:srgbClr val="D7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92D73BCB-F725-44B9-9944-9B1C92380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052050" y="6330950"/>
              <a:ext cx="65088" cy="173038"/>
            </a:xfrm>
            <a:custGeom>
              <a:avLst/>
              <a:gdLst>
                <a:gd name="T0" fmla="*/ 49 w 79"/>
                <a:gd name="T1" fmla="*/ 212 h 212"/>
                <a:gd name="T2" fmla="*/ 15 w 79"/>
                <a:gd name="T3" fmla="*/ 181 h 212"/>
                <a:gd name="T4" fmla="*/ 1 w 79"/>
                <a:gd name="T5" fmla="*/ 31 h 212"/>
                <a:gd name="T6" fmla="*/ 30 w 79"/>
                <a:gd name="T7" fmla="*/ 0 h 212"/>
                <a:gd name="T8" fmla="*/ 64 w 79"/>
                <a:gd name="T9" fmla="*/ 31 h 212"/>
                <a:gd name="T10" fmla="*/ 78 w 79"/>
                <a:gd name="T11" fmla="*/ 181 h 212"/>
                <a:gd name="T12" fmla="*/ 49 w 79"/>
                <a:gd name="T1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212">
                  <a:moveTo>
                    <a:pt x="49" y="212"/>
                  </a:moveTo>
                  <a:cubicBezTo>
                    <a:pt x="32" y="212"/>
                    <a:pt x="16" y="198"/>
                    <a:pt x="15" y="181"/>
                  </a:cubicBezTo>
                  <a:lnTo>
                    <a:pt x="1" y="31"/>
                  </a:lnTo>
                  <a:cubicBezTo>
                    <a:pt x="0" y="14"/>
                    <a:pt x="13" y="0"/>
                    <a:pt x="30" y="0"/>
                  </a:cubicBezTo>
                  <a:cubicBezTo>
                    <a:pt x="47" y="0"/>
                    <a:pt x="63" y="14"/>
                    <a:pt x="64" y="31"/>
                  </a:cubicBezTo>
                  <a:lnTo>
                    <a:pt x="78" y="181"/>
                  </a:lnTo>
                  <a:cubicBezTo>
                    <a:pt x="79" y="198"/>
                    <a:pt x="66" y="212"/>
                    <a:pt x="49" y="212"/>
                  </a:cubicBezTo>
                  <a:close/>
                </a:path>
              </a:pathLst>
            </a:custGeom>
            <a:solidFill>
              <a:srgbClr val="C3C3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F4EF1693-98CA-45B2-B873-8292577D3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-9969500" y="6330950"/>
              <a:ext cx="63500" cy="173038"/>
            </a:xfrm>
            <a:custGeom>
              <a:avLst/>
              <a:gdLst>
                <a:gd name="T0" fmla="*/ 49 w 79"/>
                <a:gd name="T1" fmla="*/ 212 h 212"/>
                <a:gd name="T2" fmla="*/ 14 w 79"/>
                <a:gd name="T3" fmla="*/ 181 h 212"/>
                <a:gd name="T4" fmla="*/ 1 w 79"/>
                <a:gd name="T5" fmla="*/ 31 h 212"/>
                <a:gd name="T6" fmla="*/ 30 w 79"/>
                <a:gd name="T7" fmla="*/ 0 h 212"/>
                <a:gd name="T8" fmla="*/ 64 w 79"/>
                <a:gd name="T9" fmla="*/ 31 h 212"/>
                <a:gd name="T10" fmla="*/ 78 w 79"/>
                <a:gd name="T11" fmla="*/ 181 h 212"/>
                <a:gd name="T12" fmla="*/ 49 w 79"/>
                <a:gd name="T1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212">
                  <a:moveTo>
                    <a:pt x="49" y="212"/>
                  </a:moveTo>
                  <a:cubicBezTo>
                    <a:pt x="31" y="212"/>
                    <a:pt x="16" y="198"/>
                    <a:pt x="14" y="181"/>
                  </a:cubicBezTo>
                  <a:lnTo>
                    <a:pt x="1" y="31"/>
                  </a:lnTo>
                  <a:cubicBezTo>
                    <a:pt x="0" y="14"/>
                    <a:pt x="12" y="0"/>
                    <a:pt x="30" y="0"/>
                  </a:cubicBezTo>
                  <a:cubicBezTo>
                    <a:pt x="47" y="0"/>
                    <a:pt x="63" y="14"/>
                    <a:pt x="64" y="31"/>
                  </a:cubicBezTo>
                  <a:lnTo>
                    <a:pt x="78" y="181"/>
                  </a:lnTo>
                  <a:cubicBezTo>
                    <a:pt x="79" y="198"/>
                    <a:pt x="66" y="212"/>
                    <a:pt x="49" y="212"/>
                  </a:cubicBezTo>
                  <a:close/>
                </a:path>
              </a:pathLst>
            </a:custGeom>
            <a:solidFill>
              <a:srgbClr val="C3C3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99B6225B-37D5-456F-95FC-52434FCE5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-9890125" y="6330950"/>
              <a:ext cx="65088" cy="173038"/>
            </a:xfrm>
            <a:custGeom>
              <a:avLst/>
              <a:gdLst>
                <a:gd name="T0" fmla="*/ 50 w 80"/>
                <a:gd name="T1" fmla="*/ 212 h 212"/>
                <a:gd name="T2" fmla="*/ 15 w 80"/>
                <a:gd name="T3" fmla="*/ 181 h 212"/>
                <a:gd name="T4" fmla="*/ 2 w 80"/>
                <a:gd name="T5" fmla="*/ 31 h 212"/>
                <a:gd name="T6" fmla="*/ 31 w 80"/>
                <a:gd name="T7" fmla="*/ 0 h 212"/>
                <a:gd name="T8" fmla="*/ 65 w 80"/>
                <a:gd name="T9" fmla="*/ 31 h 212"/>
                <a:gd name="T10" fmla="*/ 78 w 80"/>
                <a:gd name="T11" fmla="*/ 181 h 212"/>
                <a:gd name="T12" fmla="*/ 50 w 80"/>
                <a:gd name="T1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212">
                  <a:moveTo>
                    <a:pt x="50" y="212"/>
                  </a:moveTo>
                  <a:cubicBezTo>
                    <a:pt x="32" y="212"/>
                    <a:pt x="17" y="198"/>
                    <a:pt x="15" y="181"/>
                  </a:cubicBezTo>
                  <a:lnTo>
                    <a:pt x="2" y="31"/>
                  </a:lnTo>
                  <a:cubicBezTo>
                    <a:pt x="0" y="14"/>
                    <a:pt x="13" y="0"/>
                    <a:pt x="31" y="0"/>
                  </a:cubicBezTo>
                  <a:cubicBezTo>
                    <a:pt x="48" y="0"/>
                    <a:pt x="64" y="14"/>
                    <a:pt x="65" y="31"/>
                  </a:cubicBezTo>
                  <a:lnTo>
                    <a:pt x="78" y="181"/>
                  </a:lnTo>
                  <a:cubicBezTo>
                    <a:pt x="80" y="198"/>
                    <a:pt x="67" y="212"/>
                    <a:pt x="50" y="212"/>
                  </a:cubicBezTo>
                  <a:close/>
                </a:path>
              </a:pathLst>
            </a:custGeom>
            <a:solidFill>
              <a:srgbClr val="C3C3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0ADCAEF0-55A4-479E-A462-ED14E21DCF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9809163" y="6330950"/>
              <a:ext cx="65088" cy="173038"/>
            </a:xfrm>
            <a:custGeom>
              <a:avLst/>
              <a:gdLst>
                <a:gd name="T0" fmla="*/ 50 w 80"/>
                <a:gd name="T1" fmla="*/ 212 h 212"/>
                <a:gd name="T2" fmla="*/ 15 w 80"/>
                <a:gd name="T3" fmla="*/ 181 h 212"/>
                <a:gd name="T4" fmla="*/ 2 w 80"/>
                <a:gd name="T5" fmla="*/ 31 h 212"/>
                <a:gd name="T6" fmla="*/ 31 w 80"/>
                <a:gd name="T7" fmla="*/ 0 h 212"/>
                <a:gd name="T8" fmla="*/ 65 w 80"/>
                <a:gd name="T9" fmla="*/ 31 h 212"/>
                <a:gd name="T10" fmla="*/ 78 w 80"/>
                <a:gd name="T11" fmla="*/ 181 h 212"/>
                <a:gd name="T12" fmla="*/ 50 w 80"/>
                <a:gd name="T1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212">
                  <a:moveTo>
                    <a:pt x="50" y="212"/>
                  </a:moveTo>
                  <a:cubicBezTo>
                    <a:pt x="32" y="212"/>
                    <a:pt x="17" y="198"/>
                    <a:pt x="15" y="181"/>
                  </a:cubicBezTo>
                  <a:lnTo>
                    <a:pt x="2" y="31"/>
                  </a:lnTo>
                  <a:cubicBezTo>
                    <a:pt x="0" y="14"/>
                    <a:pt x="13" y="0"/>
                    <a:pt x="31" y="0"/>
                  </a:cubicBezTo>
                  <a:cubicBezTo>
                    <a:pt x="48" y="0"/>
                    <a:pt x="63" y="14"/>
                    <a:pt x="65" y="31"/>
                  </a:cubicBezTo>
                  <a:lnTo>
                    <a:pt x="78" y="181"/>
                  </a:lnTo>
                  <a:cubicBezTo>
                    <a:pt x="80" y="198"/>
                    <a:pt x="67" y="212"/>
                    <a:pt x="50" y="212"/>
                  </a:cubicBezTo>
                  <a:close/>
                </a:path>
              </a:pathLst>
            </a:custGeom>
            <a:solidFill>
              <a:srgbClr val="C3C3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FA6BA529-C4D2-4FF6-BEBC-5A03E47A4782}"/>
                </a:ext>
              </a:extLst>
            </p:cNvPr>
            <p:cNvSpPr>
              <a:spLocks/>
            </p:cNvSpPr>
            <p:nvPr/>
          </p:nvSpPr>
          <p:spPr bwMode="auto">
            <a:xfrm>
              <a:off x="-9728200" y="6330950"/>
              <a:ext cx="65088" cy="173038"/>
            </a:xfrm>
            <a:custGeom>
              <a:avLst/>
              <a:gdLst>
                <a:gd name="T0" fmla="*/ 49 w 80"/>
                <a:gd name="T1" fmla="*/ 212 h 212"/>
                <a:gd name="T2" fmla="*/ 15 w 80"/>
                <a:gd name="T3" fmla="*/ 181 h 212"/>
                <a:gd name="T4" fmla="*/ 2 w 80"/>
                <a:gd name="T5" fmla="*/ 31 h 212"/>
                <a:gd name="T6" fmla="*/ 30 w 80"/>
                <a:gd name="T7" fmla="*/ 0 h 212"/>
                <a:gd name="T8" fmla="*/ 65 w 80"/>
                <a:gd name="T9" fmla="*/ 31 h 212"/>
                <a:gd name="T10" fmla="*/ 78 w 80"/>
                <a:gd name="T11" fmla="*/ 181 h 212"/>
                <a:gd name="T12" fmla="*/ 49 w 80"/>
                <a:gd name="T1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212">
                  <a:moveTo>
                    <a:pt x="49" y="212"/>
                  </a:moveTo>
                  <a:cubicBezTo>
                    <a:pt x="32" y="212"/>
                    <a:pt x="17" y="198"/>
                    <a:pt x="15" y="181"/>
                  </a:cubicBezTo>
                  <a:lnTo>
                    <a:pt x="2" y="31"/>
                  </a:lnTo>
                  <a:cubicBezTo>
                    <a:pt x="0" y="14"/>
                    <a:pt x="13" y="0"/>
                    <a:pt x="30" y="0"/>
                  </a:cubicBezTo>
                  <a:cubicBezTo>
                    <a:pt x="48" y="0"/>
                    <a:pt x="63" y="14"/>
                    <a:pt x="65" y="31"/>
                  </a:cubicBezTo>
                  <a:lnTo>
                    <a:pt x="78" y="181"/>
                  </a:lnTo>
                  <a:cubicBezTo>
                    <a:pt x="80" y="198"/>
                    <a:pt x="67" y="212"/>
                    <a:pt x="49" y="212"/>
                  </a:cubicBezTo>
                  <a:close/>
                </a:path>
              </a:pathLst>
            </a:custGeom>
            <a:solidFill>
              <a:srgbClr val="C3C3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F86BA2F7-17DA-4848-A9C3-350D7A386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461625" y="6994525"/>
              <a:ext cx="304800" cy="68263"/>
            </a:xfrm>
            <a:custGeom>
              <a:avLst/>
              <a:gdLst>
                <a:gd name="T0" fmla="*/ 192 w 192"/>
                <a:gd name="T1" fmla="*/ 0 h 43"/>
                <a:gd name="T2" fmla="*/ 0 w 192"/>
                <a:gd name="T3" fmla="*/ 0 h 43"/>
                <a:gd name="T4" fmla="*/ 0 w 192"/>
                <a:gd name="T5" fmla="*/ 37 h 43"/>
                <a:gd name="T6" fmla="*/ 192 w 192"/>
                <a:gd name="T7" fmla="*/ 43 h 43"/>
                <a:gd name="T8" fmla="*/ 192 w 192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43">
                  <a:moveTo>
                    <a:pt x="192" y="0"/>
                  </a:moveTo>
                  <a:lnTo>
                    <a:pt x="0" y="0"/>
                  </a:lnTo>
                  <a:lnTo>
                    <a:pt x="0" y="37"/>
                  </a:lnTo>
                  <a:lnTo>
                    <a:pt x="192" y="43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6365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BFDB6F21-65B9-422F-B4AA-A6144F5C2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96613" y="5811838"/>
              <a:ext cx="584200" cy="1241425"/>
            </a:xfrm>
            <a:custGeom>
              <a:avLst/>
              <a:gdLst>
                <a:gd name="T0" fmla="*/ 521 w 721"/>
                <a:gd name="T1" fmla="*/ 1125 h 1512"/>
                <a:gd name="T2" fmla="*/ 617 w 721"/>
                <a:gd name="T3" fmla="*/ 0 h 1512"/>
                <a:gd name="T4" fmla="*/ 203 w 721"/>
                <a:gd name="T5" fmla="*/ 0 h 1512"/>
                <a:gd name="T6" fmla="*/ 24 w 721"/>
                <a:gd name="T7" fmla="*/ 1114 h 1512"/>
                <a:gd name="T8" fmla="*/ 120 w 721"/>
                <a:gd name="T9" fmla="*/ 1441 h 1512"/>
                <a:gd name="T10" fmla="*/ 212 w 721"/>
                <a:gd name="T11" fmla="*/ 1512 h 1512"/>
                <a:gd name="T12" fmla="*/ 721 w 721"/>
                <a:gd name="T13" fmla="*/ 1512 h 1512"/>
                <a:gd name="T14" fmla="*/ 712 w 721"/>
                <a:gd name="T15" fmla="*/ 1442 h 1512"/>
                <a:gd name="T16" fmla="*/ 521 w 721"/>
                <a:gd name="T17" fmla="*/ 1125 h 1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1" h="1512">
                  <a:moveTo>
                    <a:pt x="521" y="1125"/>
                  </a:moveTo>
                  <a:lnTo>
                    <a:pt x="617" y="0"/>
                  </a:lnTo>
                  <a:lnTo>
                    <a:pt x="203" y="0"/>
                  </a:lnTo>
                  <a:lnTo>
                    <a:pt x="24" y="1114"/>
                  </a:lnTo>
                  <a:cubicBezTo>
                    <a:pt x="0" y="1242"/>
                    <a:pt x="40" y="1379"/>
                    <a:pt x="120" y="1441"/>
                  </a:cubicBezTo>
                  <a:lnTo>
                    <a:pt x="212" y="1512"/>
                  </a:lnTo>
                  <a:lnTo>
                    <a:pt x="721" y="1512"/>
                  </a:lnTo>
                  <a:lnTo>
                    <a:pt x="712" y="1442"/>
                  </a:lnTo>
                  <a:cubicBezTo>
                    <a:pt x="563" y="1385"/>
                    <a:pt x="504" y="1249"/>
                    <a:pt x="521" y="1125"/>
                  </a:cubicBezTo>
                  <a:close/>
                </a:path>
              </a:pathLst>
            </a:custGeom>
            <a:solidFill>
              <a:srgbClr val="6365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1EFC130C-161C-46A7-9181-BF9C1B6CC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045825" y="5811838"/>
              <a:ext cx="584200" cy="1241425"/>
            </a:xfrm>
            <a:custGeom>
              <a:avLst/>
              <a:gdLst>
                <a:gd name="T0" fmla="*/ 522 w 721"/>
                <a:gd name="T1" fmla="*/ 1125 h 1512"/>
                <a:gd name="T2" fmla="*/ 617 w 721"/>
                <a:gd name="T3" fmla="*/ 0 h 1512"/>
                <a:gd name="T4" fmla="*/ 204 w 721"/>
                <a:gd name="T5" fmla="*/ 0 h 1512"/>
                <a:gd name="T6" fmla="*/ 25 w 721"/>
                <a:gd name="T7" fmla="*/ 1114 h 1512"/>
                <a:gd name="T8" fmla="*/ 120 w 721"/>
                <a:gd name="T9" fmla="*/ 1441 h 1512"/>
                <a:gd name="T10" fmla="*/ 212 w 721"/>
                <a:gd name="T11" fmla="*/ 1512 h 1512"/>
                <a:gd name="T12" fmla="*/ 721 w 721"/>
                <a:gd name="T13" fmla="*/ 1512 h 1512"/>
                <a:gd name="T14" fmla="*/ 620 w 721"/>
                <a:gd name="T15" fmla="*/ 1434 h 1512"/>
                <a:gd name="T16" fmla="*/ 522 w 721"/>
                <a:gd name="T17" fmla="*/ 1125 h 1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1" h="1512">
                  <a:moveTo>
                    <a:pt x="522" y="1125"/>
                  </a:moveTo>
                  <a:lnTo>
                    <a:pt x="617" y="0"/>
                  </a:lnTo>
                  <a:lnTo>
                    <a:pt x="204" y="0"/>
                  </a:lnTo>
                  <a:lnTo>
                    <a:pt x="25" y="1114"/>
                  </a:lnTo>
                  <a:cubicBezTo>
                    <a:pt x="0" y="1242"/>
                    <a:pt x="40" y="1379"/>
                    <a:pt x="120" y="1441"/>
                  </a:cubicBezTo>
                  <a:lnTo>
                    <a:pt x="212" y="1512"/>
                  </a:lnTo>
                  <a:lnTo>
                    <a:pt x="721" y="1512"/>
                  </a:lnTo>
                  <a:lnTo>
                    <a:pt x="620" y="1434"/>
                  </a:lnTo>
                  <a:cubicBezTo>
                    <a:pt x="544" y="1375"/>
                    <a:pt x="504" y="1249"/>
                    <a:pt x="522" y="1125"/>
                  </a:cubicBezTo>
                </a:path>
              </a:pathLst>
            </a:custGeom>
            <a:solidFill>
              <a:srgbClr val="A1A1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4B197B6E-9E22-4E24-BB6D-F55CFA394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023600" y="6865938"/>
              <a:ext cx="561975" cy="187325"/>
            </a:xfrm>
            <a:custGeom>
              <a:avLst/>
              <a:gdLst>
                <a:gd name="T0" fmla="*/ 501 w 692"/>
                <a:gd name="T1" fmla="*/ 0 h 228"/>
                <a:gd name="T2" fmla="*/ 0 w 692"/>
                <a:gd name="T3" fmla="*/ 0 h 228"/>
                <a:gd name="T4" fmla="*/ 91 w 692"/>
                <a:gd name="T5" fmla="*/ 157 h 228"/>
                <a:gd name="T6" fmla="*/ 183 w 692"/>
                <a:gd name="T7" fmla="*/ 228 h 228"/>
                <a:gd name="T8" fmla="*/ 692 w 692"/>
                <a:gd name="T9" fmla="*/ 228 h 228"/>
                <a:gd name="T10" fmla="*/ 591 w 692"/>
                <a:gd name="T11" fmla="*/ 150 h 228"/>
                <a:gd name="T12" fmla="*/ 501 w 692"/>
                <a:gd name="T13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2" h="228">
                  <a:moveTo>
                    <a:pt x="501" y="0"/>
                  </a:moveTo>
                  <a:lnTo>
                    <a:pt x="0" y="0"/>
                  </a:lnTo>
                  <a:cubicBezTo>
                    <a:pt x="15" y="66"/>
                    <a:pt x="47" y="123"/>
                    <a:pt x="91" y="157"/>
                  </a:cubicBezTo>
                  <a:lnTo>
                    <a:pt x="183" y="228"/>
                  </a:lnTo>
                  <a:lnTo>
                    <a:pt x="692" y="228"/>
                  </a:lnTo>
                  <a:lnTo>
                    <a:pt x="591" y="150"/>
                  </a:lnTo>
                  <a:cubicBezTo>
                    <a:pt x="549" y="117"/>
                    <a:pt x="518" y="63"/>
                    <a:pt x="501" y="0"/>
                  </a:cubicBezTo>
                  <a:close/>
                </a:path>
              </a:pathLst>
            </a:custGeom>
            <a:solidFill>
              <a:srgbClr val="6365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53" name="Freeform 50">
              <a:extLst>
                <a:ext uri="{FF2B5EF4-FFF2-40B4-BE49-F238E27FC236}">
                  <a16:creationId xmlns:a16="http://schemas.microsoft.com/office/drawing/2014/main" id="{EB896CCB-06BD-477C-BFBC-746C43427E3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940675" y="5476875"/>
              <a:ext cx="722313" cy="1370013"/>
            </a:xfrm>
            <a:custGeom>
              <a:avLst/>
              <a:gdLst>
                <a:gd name="T0" fmla="*/ 890 w 890"/>
                <a:gd name="T1" fmla="*/ 1670 h 1670"/>
                <a:gd name="T2" fmla="*/ 610 w 890"/>
                <a:gd name="T3" fmla="*/ 1528 h 1670"/>
                <a:gd name="T4" fmla="*/ 304 w 890"/>
                <a:gd name="T5" fmla="*/ 1573 h 1670"/>
                <a:gd name="T6" fmla="*/ 251 w 890"/>
                <a:gd name="T7" fmla="*/ 1441 h 1670"/>
                <a:gd name="T8" fmla="*/ 143 w 890"/>
                <a:gd name="T9" fmla="*/ 1202 h 1670"/>
                <a:gd name="T10" fmla="*/ 90 w 890"/>
                <a:gd name="T11" fmla="*/ 1116 h 1670"/>
                <a:gd name="T12" fmla="*/ 15 w 890"/>
                <a:gd name="T13" fmla="*/ 933 h 1670"/>
                <a:gd name="T14" fmla="*/ 13 w 890"/>
                <a:gd name="T15" fmla="*/ 927 h 1670"/>
                <a:gd name="T16" fmla="*/ 74 w 890"/>
                <a:gd name="T17" fmla="*/ 489 h 1670"/>
                <a:gd name="T18" fmla="*/ 167 w 890"/>
                <a:gd name="T19" fmla="*/ 0 h 1670"/>
                <a:gd name="T20" fmla="*/ 283 w 890"/>
                <a:gd name="T21" fmla="*/ 71 h 1670"/>
                <a:gd name="T22" fmla="*/ 604 w 890"/>
                <a:gd name="T23" fmla="*/ 651 h 1670"/>
                <a:gd name="T24" fmla="*/ 835 w 890"/>
                <a:gd name="T25" fmla="*/ 1328 h 1670"/>
                <a:gd name="T26" fmla="*/ 890 w 890"/>
                <a:gd name="T27" fmla="*/ 1670 h 1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0" h="1670">
                  <a:moveTo>
                    <a:pt x="890" y="1670"/>
                  </a:moveTo>
                  <a:cubicBezTo>
                    <a:pt x="890" y="1670"/>
                    <a:pt x="735" y="1584"/>
                    <a:pt x="610" y="1528"/>
                  </a:cubicBezTo>
                  <a:cubicBezTo>
                    <a:pt x="486" y="1472"/>
                    <a:pt x="304" y="1573"/>
                    <a:pt x="304" y="1573"/>
                  </a:cubicBezTo>
                  <a:cubicBezTo>
                    <a:pt x="304" y="1573"/>
                    <a:pt x="282" y="1515"/>
                    <a:pt x="251" y="1441"/>
                  </a:cubicBezTo>
                  <a:cubicBezTo>
                    <a:pt x="219" y="1364"/>
                    <a:pt x="178" y="1270"/>
                    <a:pt x="143" y="1202"/>
                  </a:cubicBezTo>
                  <a:cubicBezTo>
                    <a:pt x="122" y="1162"/>
                    <a:pt x="104" y="1131"/>
                    <a:pt x="90" y="1116"/>
                  </a:cubicBezTo>
                  <a:cubicBezTo>
                    <a:pt x="27" y="1050"/>
                    <a:pt x="33" y="971"/>
                    <a:pt x="15" y="933"/>
                  </a:cubicBezTo>
                  <a:cubicBezTo>
                    <a:pt x="15" y="931"/>
                    <a:pt x="14" y="929"/>
                    <a:pt x="13" y="927"/>
                  </a:cubicBezTo>
                  <a:cubicBezTo>
                    <a:pt x="0" y="878"/>
                    <a:pt x="35" y="674"/>
                    <a:pt x="74" y="489"/>
                  </a:cubicBezTo>
                  <a:cubicBezTo>
                    <a:pt x="115" y="298"/>
                    <a:pt x="167" y="0"/>
                    <a:pt x="167" y="0"/>
                  </a:cubicBezTo>
                  <a:cubicBezTo>
                    <a:pt x="186" y="16"/>
                    <a:pt x="248" y="31"/>
                    <a:pt x="283" y="71"/>
                  </a:cubicBezTo>
                  <a:cubicBezTo>
                    <a:pt x="283" y="71"/>
                    <a:pt x="508" y="414"/>
                    <a:pt x="604" y="651"/>
                  </a:cubicBezTo>
                  <a:cubicBezTo>
                    <a:pt x="778" y="1081"/>
                    <a:pt x="806" y="1170"/>
                    <a:pt x="835" y="1328"/>
                  </a:cubicBezTo>
                  <a:cubicBezTo>
                    <a:pt x="864" y="1487"/>
                    <a:pt x="890" y="1670"/>
                    <a:pt x="890" y="1670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3F6E305D-5B21-4DCF-8AB8-A2BB8E0AA804}"/>
                </a:ext>
              </a:extLst>
            </p:cNvPr>
            <p:cNvSpPr>
              <a:spLocks/>
            </p:cNvSpPr>
            <p:nvPr/>
          </p:nvSpPr>
          <p:spPr bwMode="auto">
            <a:xfrm>
              <a:off x="-8793163" y="6800850"/>
              <a:ext cx="563563" cy="158750"/>
            </a:xfrm>
            <a:custGeom>
              <a:avLst/>
              <a:gdLst>
                <a:gd name="T0" fmla="*/ 0 w 696"/>
                <a:gd name="T1" fmla="*/ 143 h 192"/>
                <a:gd name="T2" fmla="*/ 315 w 696"/>
                <a:gd name="T3" fmla="*/ 186 h 192"/>
                <a:gd name="T4" fmla="*/ 696 w 696"/>
                <a:gd name="T5" fmla="*/ 160 h 192"/>
                <a:gd name="T6" fmla="*/ 630 w 696"/>
                <a:gd name="T7" fmla="*/ 7 h 192"/>
                <a:gd name="T8" fmla="*/ 175 w 696"/>
                <a:gd name="T9" fmla="*/ 39 h 192"/>
                <a:gd name="T10" fmla="*/ 0 w 696"/>
                <a:gd name="T11" fmla="*/ 143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192">
                  <a:moveTo>
                    <a:pt x="0" y="143"/>
                  </a:moveTo>
                  <a:cubicBezTo>
                    <a:pt x="133" y="116"/>
                    <a:pt x="232" y="181"/>
                    <a:pt x="315" y="186"/>
                  </a:cubicBezTo>
                  <a:cubicBezTo>
                    <a:pt x="398" y="192"/>
                    <a:pt x="696" y="160"/>
                    <a:pt x="696" y="160"/>
                  </a:cubicBezTo>
                  <a:lnTo>
                    <a:pt x="630" y="7"/>
                  </a:lnTo>
                  <a:cubicBezTo>
                    <a:pt x="630" y="7"/>
                    <a:pt x="290" y="0"/>
                    <a:pt x="175" y="39"/>
                  </a:cubicBezTo>
                  <a:cubicBezTo>
                    <a:pt x="60" y="77"/>
                    <a:pt x="0" y="143"/>
                    <a:pt x="0" y="143"/>
                  </a:cubicBezTo>
                </a:path>
              </a:pathLst>
            </a:custGeom>
            <a:solidFill>
              <a:srgbClr val="FBCB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CCF00D8B-C8A6-4E4D-9668-7799BB5E7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-8918575" y="6757988"/>
              <a:ext cx="690563" cy="287338"/>
            </a:xfrm>
            <a:custGeom>
              <a:avLst/>
              <a:gdLst>
                <a:gd name="T0" fmla="*/ 852 w 852"/>
                <a:gd name="T1" fmla="*/ 38 h 350"/>
                <a:gd name="T2" fmla="*/ 589 w 852"/>
                <a:gd name="T3" fmla="*/ 5 h 350"/>
                <a:gd name="T4" fmla="*/ 251 w 852"/>
                <a:gd name="T5" fmla="*/ 28 h 350"/>
                <a:gd name="T6" fmla="*/ 24 w 852"/>
                <a:gd name="T7" fmla="*/ 282 h 350"/>
                <a:gd name="T8" fmla="*/ 83 w 852"/>
                <a:gd name="T9" fmla="*/ 325 h 350"/>
                <a:gd name="T10" fmla="*/ 345 w 852"/>
                <a:gd name="T11" fmla="*/ 131 h 350"/>
                <a:gd name="T12" fmla="*/ 551 w 852"/>
                <a:gd name="T13" fmla="*/ 127 h 350"/>
                <a:gd name="T14" fmla="*/ 815 w 852"/>
                <a:gd name="T15" fmla="*/ 101 h 350"/>
                <a:gd name="T16" fmla="*/ 852 w 852"/>
                <a:gd name="T17" fmla="*/ 38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2" h="350">
                  <a:moveTo>
                    <a:pt x="852" y="38"/>
                  </a:moveTo>
                  <a:cubicBezTo>
                    <a:pt x="852" y="38"/>
                    <a:pt x="674" y="7"/>
                    <a:pt x="589" y="5"/>
                  </a:cubicBezTo>
                  <a:cubicBezTo>
                    <a:pt x="446" y="0"/>
                    <a:pt x="284" y="1"/>
                    <a:pt x="251" y="28"/>
                  </a:cubicBezTo>
                  <a:cubicBezTo>
                    <a:pt x="218" y="56"/>
                    <a:pt x="47" y="250"/>
                    <a:pt x="24" y="282"/>
                  </a:cubicBezTo>
                  <a:cubicBezTo>
                    <a:pt x="0" y="314"/>
                    <a:pt x="11" y="350"/>
                    <a:pt x="83" y="325"/>
                  </a:cubicBezTo>
                  <a:cubicBezTo>
                    <a:pt x="155" y="300"/>
                    <a:pt x="273" y="163"/>
                    <a:pt x="345" y="131"/>
                  </a:cubicBezTo>
                  <a:cubicBezTo>
                    <a:pt x="417" y="99"/>
                    <a:pt x="551" y="127"/>
                    <a:pt x="551" y="127"/>
                  </a:cubicBezTo>
                  <a:lnTo>
                    <a:pt x="815" y="101"/>
                  </a:lnTo>
                  <a:lnTo>
                    <a:pt x="852" y="38"/>
                  </a:lnTo>
                  <a:close/>
                </a:path>
              </a:pathLst>
            </a:custGeom>
            <a:solidFill>
              <a:srgbClr val="FBCB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654D72B0-49EC-4658-B0CB-1F33CCEF5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-8899525" y="6983413"/>
              <a:ext cx="4763" cy="6350"/>
            </a:xfrm>
            <a:custGeom>
              <a:avLst/>
              <a:gdLst>
                <a:gd name="T0" fmla="*/ 0 w 5"/>
                <a:gd name="T1" fmla="*/ 8 h 8"/>
                <a:gd name="T2" fmla="*/ 5 w 5"/>
                <a:gd name="T3" fmla="*/ 0 h 8"/>
                <a:gd name="T4" fmla="*/ 0 w 5"/>
                <a:gd name="T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8">
                  <a:moveTo>
                    <a:pt x="0" y="8"/>
                  </a:moveTo>
                  <a:cubicBezTo>
                    <a:pt x="1" y="6"/>
                    <a:pt x="3" y="3"/>
                    <a:pt x="5" y="0"/>
                  </a:cubicBezTo>
                  <a:cubicBezTo>
                    <a:pt x="3" y="3"/>
                    <a:pt x="1" y="6"/>
                    <a:pt x="0" y="8"/>
                  </a:cubicBezTo>
                  <a:close/>
                </a:path>
              </a:pathLst>
            </a:custGeom>
            <a:solidFill>
              <a:srgbClr val="EBCE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EBD03EA0-0001-4325-9C53-C4F46F092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-8909050" y="6894513"/>
              <a:ext cx="146050" cy="136525"/>
            </a:xfrm>
            <a:custGeom>
              <a:avLst/>
              <a:gdLst>
                <a:gd name="T0" fmla="*/ 29 w 179"/>
                <a:gd name="T1" fmla="*/ 166 h 166"/>
                <a:gd name="T2" fmla="*/ 0 w 179"/>
                <a:gd name="T3" fmla="*/ 143 h 166"/>
                <a:gd name="T4" fmla="*/ 11 w 179"/>
                <a:gd name="T5" fmla="*/ 115 h 166"/>
                <a:gd name="T6" fmla="*/ 11 w 179"/>
                <a:gd name="T7" fmla="*/ 115 h 166"/>
                <a:gd name="T8" fmla="*/ 16 w 179"/>
                <a:gd name="T9" fmla="*/ 107 h 166"/>
                <a:gd name="T10" fmla="*/ 35 w 179"/>
                <a:gd name="T11" fmla="*/ 85 h 166"/>
                <a:gd name="T12" fmla="*/ 179 w 179"/>
                <a:gd name="T13" fmla="*/ 0 h 166"/>
                <a:gd name="T14" fmla="*/ 108 w 179"/>
                <a:gd name="T15" fmla="*/ 138 h 166"/>
                <a:gd name="T16" fmla="*/ 70 w 179"/>
                <a:gd name="T17" fmla="*/ 158 h 166"/>
                <a:gd name="T18" fmla="*/ 29 w 179"/>
                <a:gd name="T1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9" h="166">
                  <a:moveTo>
                    <a:pt x="29" y="166"/>
                  </a:moveTo>
                  <a:cubicBezTo>
                    <a:pt x="9" y="166"/>
                    <a:pt x="0" y="156"/>
                    <a:pt x="0" y="143"/>
                  </a:cubicBezTo>
                  <a:cubicBezTo>
                    <a:pt x="0" y="135"/>
                    <a:pt x="4" y="124"/>
                    <a:pt x="11" y="115"/>
                  </a:cubicBezTo>
                  <a:lnTo>
                    <a:pt x="11" y="115"/>
                  </a:lnTo>
                  <a:cubicBezTo>
                    <a:pt x="12" y="113"/>
                    <a:pt x="14" y="110"/>
                    <a:pt x="16" y="107"/>
                  </a:cubicBezTo>
                  <a:cubicBezTo>
                    <a:pt x="21" y="102"/>
                    <a:pt x="27" y="94"/>
                    <a:pt x="35" y="85"/>
                  </a:cubicBezTo>
                  <a:cubicBezTo>
                    <a:pt x="81" y="54"/>
                    <a:pt x="129" y="25"/>
                    <a:pt x="179" y="0"/>
                  </a:cubicBezTo>
                  <a:cubicBezTo>
                    <a:pt x="151" y="46"/>
                    <a:pt x="118" y="101"/>
                    <a:pt x="108" y="138"/>
                  </a:cubicBezTo>
                  <a:cubicBezTo>
                    <a:pt x="94" y="147"/>
                    <a:pt x="82" y="154"/>
                    <a:pt x="70" y="158"/>
                  </a:cubicBezTo>
                  <a:cubicBezTo>
                    <a:pt x="53" y="164"/>
                    <a:pt x="40" y="166"/>
                    <a:pt x="29" y="166"/>
                  </a:cubicBezTo>
                </a:path>
              </a:pathLst>
            </a:custGeom>
            <a:solidFill>
              <a:srgbClr val="F8B6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C9926F9E-A7CE-4017-B90F-55FA98081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-8834438" y="6769100"/>
              <a:ext cx="463550" cy="290513"/>
            </a:xfrm>
            <a:custGeom>
              <a:avLst/>
              <a:gdLst>
                <a:gd name="T0" fmla="*/ 571 w 571"/>
                <a:gd name="T1" fmla="*/ 31 h 355"/>
                <a:gd name="T2" fmla="*/ 260 w 571"/>
                <a:gd name="T3" fmla="*/ 7 h 355"/>
                <a:gd name="T4" fmla="*/ 110 w 571"/>
                <a:gd name="T5" fmla="*/ 117 h 355"/>
                <a:gd name="T6" fmla="*/ 16 w 571"/>
                <a:gd name="T7" fmla="*/ 323 h 355"/>
                <a:gd name="T8" fmla="*/ 107 w 571"/>
                <a:gd name="T9" fmla="*/ 316 h 355"/>
                <a:gd name="T10" fmla="*/ 235 w 571"/>
                <a:gd name="T11" fmla="*/ 170 h 355"/>
                <a:gd name="T12" fmla="*/ 447 w 571"/>
                <a:gd name="T13" fmla="*/ 114 h 355"/>
                <a:gd name="T14" fmla="*/ 571 w 571"/>
                <a:gd name="T15" fmla="*/ 31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1" h="355">
                  <a:moveTo>
                    <a:pt x="571" y="31"/>
                  </a:moveTo>
                  <a:cubicBezTo>
                    <a:pt x="571" y="31"/>
                    <a:pt x="325" y="14"/>
                    <a:pt x="260" y="7"/>
                  </a:cubicBezTo>
                  <a:cubicBezTo>
                    <a:pt x="196" y="0"/>
                    <a:pt x="146" y="54"/>
                    <a:pt x="110" y="117"/>
                  </a:cubicBezTo>
                  <a:cubicBezTo>
                    <a:pt x="74" y="180"/>
                    <a:pt x="0" y="290"/>
                    <a:pt x="16" y="323"/>
                  </a:cubicBezTo>
                  <a:cubicBezTo>
                    <a:pt x="32" y="355"/>
                    <a:pt x="72" y="353"/>
                    <a:pt x="107" y="316"/>
                  </a:cubicBezTo>
                  <a:cubicBezTo>
                    <a:pt x="141" y="280"/>
                    <a:pt x="187" y="187"/>
                    <a:pt x="235" y="170"/>
                  </a:cubicBezTo>
                  <a:cubicBezTo>
                    <a:pt x="284" y="152"/>
                    <a:pt x="447" y="114"/>
                    <a:pt x="447" y="114"/>
                  </a:cubicBezTo>
                  <a:lnTo>
                    <a:pt x="571" y="31"/>
                  </a:lnTo>
                </a:path>
              </a:pathLst>
            </a:custGeom>
            <a:solidFill>
              <a:srgbClr val="FBCB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74733EAA-CB83-471F-8FB7-C8A29EECF2D5}"/>
                </a:ext>
              </a:extLst>
            </p:cNvPr>
            <p:cNvSpPr>
              <a:spLocks/>
            </p:cNvSpPr>
            <p:nvPr/>
          </p:nvSpPr>
          <p:spPr bwMode="auto">
            <a:xfrm>
              <a:off x="-8766175" y="6808788"/>
              <a:ext cx="196850" cy="222250"/>
            </a:xfrm>
            <a:custGeom>
              <a:avLst/>
              <a:gdLst>
                <a:gd name="T0" fmla="*/ 16 w 242"/>
                <a:gd name="T1" fmla="*/ 272 h 272"/>
                <a:gd name="T2" fmla="*/ 179 w 242"/>
                <a:gd name="T3" fmla="*/ 24 h 272"/>
                <a:gd name="T4" fmla="*/ 242 w 242"/>
                <a:gd name="T5" fmla="*/ 0 h 272"/>
                <a:gd name="T6" fmla="*/ 150 w 242"/>
                <a:gd name="T7" fmla="*/ 122 h 272"/>
                <a:gd name="T8" fmla="*/ 138 w 242"/>
                <a:gd name="T9" fmla="*/ 128 h 272"/>
                <a:gd name="T10" fmla="*/ 22 w 242"/>
                <a:gd name="T11" fmla="*/ 268 h 272"/>
                <a:gd name="T12" fmla="*/ 16 w 242"/>
                <a:gd name="T13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2" h="272">
                  <a:moveTo>
                    <a:pt x="16" y="272"/>
                  </a:moveTo>
                  <a:cubicBezTo>
                    <a:pt x="0" y="272"/>
                    <a:pt x="84" y="63"/>
                    <a:pt x="179" y="24"/>
                  </a:cubicBezTo>
                  <a:cubicBezTo>
                    <a:pt x="200" y="15"/>
                    <a:pt x="221" y="7"/>
                    <a:pt x="242" y="0"/>
                  </a:cubicBezTo>
                  <a:cubicBezTo>
                    <a:pt x="218" y="30"/>
                    <a:pt x="182" y="76"/>
                    <a:pt x="150" y="122"/>
                  </a:cubicBezTo>
                  <a:cubicBezTo>
                    <a:pt x="146" y="123"/>
                    <a:pt x="142" y="125"/>
                    <a:pt x="138" y="128"/>
                  </a:cubicBezTo>
                  <a:cubicBezTo>
                    <a:pt x="94" y="155"/>
                    <a:pt x="53" y="235"/>
                    <a:pt x="22" y="268"/>
                  </a:cubicBezTo>
                  <a:cubicBezTo>
                    <a:pt x="19" y="271"/>
                    <a:pt x="17" y="272"/>
                    <a:pt x="16" y="272"/>
                  </a:cubicBezTo>
                  <a:close/>
                </a:path>
              </a:pathLst>
            </a:custGeom>
            <a:solidFill>
              <a:srgbClr val="F8B6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F1D48194-C935-4D1D-A960-53DB97DA7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8704263" y="6757988"/>
              <a:ext cx="684213" cy="309563"/>
            </a:xfrm>
            <a:custGeom>
              <a:avLst/>
              <a:gdLst>
                <a:gd name="T0" fmla="*/ 844 w 844"/>
                <a:gd name="T1" fmla="*/ 264 h 378"/>
                <a:gd name="T2" fmla="*/ 673 w 844"/>
                <a:gd name="T3" fmla="*/ 298 h 378"/>
                <a:gd name="T4" fmla="*/ 541 w 844"/>
                <a:gd name="T5" fmla="*/ 357 h 378"/>
                <a:gd name="T6" fmla="*/ 386 w 844"/>
                <a:gd name="T7" fmla="*/ 292 h 378"/>
                <a:gd name="T8" fmla="*/ 202 w 844"/>
                <a:gd name="T9" fmla="*/ 360 h 378"/>
                <a:gd name="T10" fmla="*/ 151 w 844"/>
                <a:gd name="T11" fmla="*/ 308 h 378"/>
                <a:gd name="T12" fmla="*/ 236 w 844"/>
                <a:gd name="T13" fmla="*/ 218 h 378"/>
                <a:gd name="T14" fmla="*/ 394 w 844"/>
                <a:gd name="T15" fmla="*/ 171 h 378"/>
                <a:gd name="T16" fmla="*/ 392 w 844"/>
                <a:gd name="T17" fmla="*/ 170 h 378"/>
                <a:gd name="T18" fmla="*/ 391 w 844"/>
                <a:gd name="T19" fmla="*/ 170 h 378"/>
                <a:gd name="T20" fmla="*/ 279 w 844"/>
                <a:gd name="T21" fmla="*/ 164 h 378"/>
                <a:gd name="T22" fmla="*/ 150 w 844"/>
                <a:gd name="T23" fmla="*/ 248 h 378"/>
                <a:gd name="T24" fmla="*/ 44 w 844"/>
                <a:gd name="T25" fmla="*/ 371 h 378"/>
                <a:gd name="T26" fmla="*/ 22 w 844"/>
                <a:gd name="T27" fmla="*/ 365 h 378"/>
                <a:gd name="T28" fmla="*/ 20 w 844"/>
                <a:gd name="T29" fmla="*/ 273 h 378"/>
                <a:gd name="T30" fmla="*/ 167 w 844"/>
                <a:gd name="T31" fmla="*/ 61 h 378"/>
                <a:gd name="T32" fmla="*/ 325 w 844"/>
                <a:gd name="T33" fmla="*/ 5 h 378"/>
                <a:gd name="T34" fmla="*/ 516 w 844"/>
                <a:gd name="T35" fmla="*/ 3 h 378"/>
                <a:gd name="T36" fmla="*/ 744 w 844"/>
                <a:gd name="T37" fmla="*/ 1 h 378"/>
                <a:gd name="T38" fmla="*/ 844 w 844"/>
                <a:gd name="T39" fmla="*/ 264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4" h="378">
                  <a:moveTo>
                    <a:pt x="844" y="264"/>
                  </a:moveTo>
                  <a:cubicBezTo>
                    <a:pt x="844" y="264"/>
                    <a:pt x="717" y="255"/>
                    <a:pt x="673" y="298"/>
                  </a:cubicBezTo>
                  <a:cubicBezTo>
                    <a:pt x="629" y="342"/>
                    <a:pt x="583" y="362"/>
                    <a:pt x="541" y="357"/>
                  </a:cubicBezTo>
                  <a:cubicBezTo>
                    <a:pt x="498" y="351"/>
                    <a:pt x="421" y="313"/>
                    <a:pt x="386" y="292"/>
                  </a:cubicBezTo>
                  <a:cubicBezTo>
                    <a:pt x="351" y="271"/>
                    <a:pt x="238" y="343"/>
                    <a:pt x="202" y="360"/>
                  </a:cubicBezTo>
                  <a:cubicBezTo>
                    <a:pt x="166" y="378"/>
                    <a:pt x="133" y="347"/>
                    <a:pt x="151" y="308"/>
                  </a:cubicBezTo>
                  <a:cubicBezTo>
                    <a:pt x="169" y="270"/>
                    <a:pt x="206" y="233"/>
                    <a:pt x="236" y="218"/>
                  </a:cubicBezTo>
                  <a:cubicBezTo>
                    <a:pt x="265" y="202"/>
                    <a:pt x="394" y="171"/>
                    <a:pt x="394" y="171"/>
                  </a:cubicBezTo>
                  <a:lnTo>
                    <a:pt x="392" y="170"/>
                  </a:lnTo>
                  <a:lnTo>
                    <a:pt x="391" y="170"/>
                  </a:lnTo>
                  <a:cubicBezTo>
                    <a:pt x="375" y="168"/>
                    <a:pt x="317" y="162"/>
                    <a:pt x="279" y="164"/>
                  </a:cubicBezTo>
                  <a:cubicBezTo>
                    <a:pt x="236" y="167"/>
                    <a:pt x="190" y="194"/>
                    <a:pt x="150" y="248"/>
                  </a:cubicBezTo>
                  <a:cubicBezTo>
                    <a:pt x="110" y="301"/>
                    <a:pt x="67" y="361"/>
                    <a:pt x="44" y="371"/>
                  </a:cubicBezTo>
                  <a:cubicBezTo>
                    <a:pt x="37" y="374"/>
                    <a:pt x="29" y="372"/>
                    <a:pt x="22" y="365"/>
                  </a:cubicBezTo>
                  <a:cubicBezTo>
                    <a:pt x="8" y="351"/>
                    <a:pt x="0" y="316"/>
                    <a:pt x="20" y="273"/>
                  </a:cubicBezTo>
                  <a:cubicBezTo>
                    <a:pt x="50" y="211"/>
                    <a:pt x="127" y="111"/>
                    <a:pt x="167" y="61"/>
                  </a:cubicBezTo>
                  <a:cubicBezTo>
                    <a:pt x="208" y="11"/>
                    <a:pt x="268" y="6"/>
                    <a:pt x="325" y="5"/>
                  </a:cubicBezTo>
                  <a:cubicBezTo>
                    <a:pt x="383" y="3"/>
                    <a:pt x="516" y="3"/>
                    <a:pt x="516" y="3"/>
                  </a:cubicBezTo>
                  <a:cubicBezTo>
                    <a:pt x="516" y="3"/>
                    <a:pt x="663" y="0"/>
                    <a:pt x="744" y="1"/>
                  </a:cubicBezTo>
                  <a:cubicBezTo>
                    <a:pt x="792" y="1"/>
                    <a:pt x="844" y="264"/>
                    <a:pt x="844" y="264"/>
                  </a:cubicBezTo>
                  <a:close/>
                </a:path>
              </a:pathLst>
            </a:custGeom>
            <a:solidFill>
              <a:srgbClr val="FBCB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7FAC50D9-E67E-4EDF-8C91-283B9FA1E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-8156575" y="6759575"/>
              <a:ext cx="136525" cy="241300"/>
            </a:xfrm>
            <a:custGeom>
              <a:avLst/>
              <a:gdLst>
                <a:gd name="T0" fmla="*/ 0 w 169"/>
                <a:gd name="T1" fmla="*/ 295 h 295"/>
                <a:gd name="T2" fmla="*/ 142 w 169"/>
                <a:gd name="T3" fmla="*/ 261 h 295"/>
                <a:gd name="T4" fmla="*/ 169 w 169"/>
                <a:gd name="T5" fmla="*/ 262 h 295"/>
                <a:gd name="T6" fmla="*/ 169 w 169"/>
                <a:gd name="T7" fmla="*/ 262 h 295"/>
                <a:gd name="T8" fmla="*/ 169 w 169"/>
                <a:gd name="T9" fmla="*/ 262 h 295"/>
                <a:gd name="T10" fmla="*/ 76 w 169"/>
                <a:gd name="T11" fmla="*/ 0 h 295"/>
                <a:gd name="T12" fmla="*/ 169 w 169"/>
                <a:gd name="T13" fmla="*/ 262 h 295"/>
                <a:gd name="T14" fmla="*/ 142 w 169"/>
                <a:gd name="T15" fmla="*/ 261 h 295"/>
                <a:gd name="T16" fmla="*/ 0 w 169"/>
                <a:gd name="T17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9" h="295">
                  <a:moveTo>
                    <a:pt x="0" y="295"/>
                  </a:moveTo>
                  <a:cubicBezTo>
                    <a:pt x="32" y="265"/>
                    <a:pt x="103" y="261"/>
                    <a:pt x="142" y="261"/>
                  </a:cubicBezTo>
                  <a:cubicBezTo>
                    <a:pt x="158" y="261"/>
                    <a:pt x="169" y="262"/>
                    <a:pt x="169" y="262"/>
                  </a:cubicBezTo>
                  <a:lnTo>
                    <a:pt x="169" y="262"/>
                  </a:lnTo>
                  <a:lnTo>
                    <a:pt x="169" y="262"/>
                  </a:lnTo>
                  <a:cubicBezTo>
                    <a:pt x="169" y="262"/>
                    <a:pt x="122" y="23"/>
                    <a:pt x="76" y="0"/>
                  </a:cubicBezTo>
                  <a:cubicBezTo>
                    <a:pt x="122" y="23"/>
                    <a:pt x="169" y="262"/>
                    <a:pt x="169" y="262"/>
                  </a:cubicBezTo>
                  <a:cubicBezTo>
                    <a:pt x="169" y="262"/>
                    <a:pt x="158" y="261"/>
                    <a:pt x="142" y="261"/>
                  </a:cubicBezTo>
                  <a:cubicBezTo>
                    <a:pt x="103" y="261"/>
                    <a:pt x="32" y="265"/>
                    <a:pt x="0" y="295"/>
                  </a:cubicBezTo>
                </a:path>
              </a:pathLst>
            </a:custGeom>
            <a:solidFill>
              <a:srgbClr val="939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CE73C503-AD0E-43BA-AAB9-CEED8A6AD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-8167688" y="6757988"/>
              <a:ext cx="147638" cy="254000"/>
            </a:xfrm>
            <a:custGeom>
              <a:avLst/>
              <a:gdLst>
                <a:gd name="T0" fmla="*/ 0 w 182"/>
                <a:gd name="T1" fmla="*/ 309 h 309"/>
                <a:gd name="T2" fmla="*/ 21 w 182"/>
                <a:gd name="T3" fmla="*/ 0 h 309"/>
                <a:gd name="T4" fmla="*/ 51 w 182"/>
                <a:gd name="T5" fmla="*/ 0 h 309"/>
                <a:gd name="T6" fmla="*/ 82 w 182"/>
                <a:gd name="T7" fmla="*/ 1 h 309"/>
                <a:gd name="T8" fmla="*/ 89 w 182"/>
                <a:gd name="T9" fmla="*/ 2 h 309"/>
                <a:gd name="T10" fmla="*/ 182 w 182"/>
                <a:gd name="T11" fmla="*/ 264 h 309"/>
                <a:gd name="T12" fmla="*/ 155 w 182"/>
                <a:gd name="T13" fmla="*/ 263 h 309"/>
                <a:gd name="T14" fmla="*/ 13 w 182"/>
                <a:gd name="T15" fmla="*/ 297 h 309"/>
                <a:gd name="T16" fmla="*/ 11 w 182"/>
                <a:gd name="T17" fmla="*/ 298 h 309"/>
                <a:gd name="T18" fmla="*/ 0 w 182"/>
                <a:gd name="T19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" h="309">
                  <a:moveTo>
                    <a:pt x="0" y="309"/>
                  </a:moveTo>
                  <a:cubicBezTo>
                    <a:pt x="16" y="207"/>
                    <a:pt x="23" y="104"/>
                    <a:pt x="21" y="0"/>
                  </a:cubicBezTo>
                  <a:cubicBezTo>
                    <a:pt x="32" y="0"/>
                    <a:pt x="41" y="0"/>
                    <a:pt x="51" y="0"/>
                  </a:cubicBezTo>
                  <a:cubicBezTo>
                    <a:pt x="62" y="0"/>
                    <a:pt x="72" y="0"/>
                    <a:pt x="82" y="1"/>
                  </a:cubicBezTo>
                  <a:cubicBezTo>
                    <a:pt x="84" y="1"/>
                    <a:pt x="86" y="1"/>
                    <a:pt x="89" y="2"/>
                  </a:cubicBezTo>
                  <a:cubicBezTo>
                    <a:pt x="135" y="25"/>
                    <a:pt x="182" y="264"/>
                    <a:pt x="182" y="264"/>
                  </a:cubicBezTo>
                  <a:cubicBezTo>
                    <a:pt x="182" y="264"/>
                    <a:pt x="171" y="263"/>
                    <a:pt x="155" y="263"/>
                  </a:cubicBezTo>
                  <a:cubicBezTo>
                    <a:pt x="116" y="263"/>
                    <a:pt x="45" y="267"/>
                    <a:pt x="13" y="297"/>
                  </a:cubicBezTo>
                  <a:cubicBezTo>
                    <a:pt x="13" y="297"/>
                    <a:pt x="12" y="298"/>
                    <a:pt x="11" y="298"/>
                  </a:cubicBezTo>
                  <a:cubicBezTo>
                    <a:pt x="8" y="302"/>
                    <a:pt x="4" y="305"/>
                    <a:pt x="0" y="309"/>
                  </a:cubicBezTo>
                </a:path>
              </a:pathLst>
            </a:custGeom>
            <a:solidFill>
              <a:srgbClr val="F8B6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63" name="Freeform 60">
              <a:extLst>
                <a:ext uri="{FF2B5EF4-FFF2-40B4-BE49-F238E27FC236}">
                  <a16:creationId xmlns:a16="http://schemas.microsoft.com/office/drawing/2014/main" id="{2EAA3727-8EDF-4DAD-9EB5-C033040BAD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686800" y="6862763"/>
              <a:ext cx="301625" cy="201613"/>
            </a:xfrm>
            <a:custGeom>
              <a:avLst/>
              <a:gdLst>
                <a:gd name="T0" fmla="*/ 16 w 372"/>
                <a:gd name="T1" fmla="*/ 246 h 246"/>
                <a:gd name="T2" fmla="*/ 0 w 372"/>
                <a:gd name="T3" fmla="*/ 238 h 246"/>
                <a:gd name="T4" fmla="*/ 110 w 372"/>
                <a:gd name="T5" fmla="*/ 66 h 246"/>
                <a:gd name="T6" fmla="*/ 265 w 372"/>
                <a:gd name="T7" fmla="*/ 0 h 246"/>
                <a:gd name="T8" fmla="*/ 265 w 372"/>
                <a:gd name="T9" fmla="*/ 0 h 246"/>
                <a:gd name="T10" fmla="*/ 372 w 372"/>
                <a:gd name="T11" fmla="*/ 44 h 246"/>
                <a:gd name="T12" fmla="*/ 370 w 372"/>
                <a:gd name="T13" fmla="*/ 43 h 246"/>
                <a:gd name="T14" fmla="*/ 369 w 372"/>
                <a:gd name="T15" fmla="*/ 43 h 246"/>
                <a:gd name="T16" fmla="*/ 277 w 372"/>
                <a:gd name="T17" fmla="*/ 37 h 246"/>
                <a:gd name="T18" fmla="*/ 257 w 372"/>
                <a:gd name="T19" fmla="*/ 37 h 246"/>
                <a:gd name="T20" fmla="*/ 140 w 372"/>
                <a:gd name="T21" fmla="*/ 105 h 246"/>
                <a:gd name="T22" fmla="*/ 136 w 372"/>
                <a:gd name="T23" fmla="*/ 111 h 246"/>
                <a:gd name="T24" fmla="*/ 128 w 372"/>
                <a:gd name="T25" fmla="*/ 121 h 246"/>
                <a:gd name="T26" fmla="*/ 116 w 372"/>
                <a:gd name="T27" fmla="*/ 137 h 246"/>
                <a:gd name="T28" fmla="*/ 45 w 372"/>
                <a:gd name="T29" fmla="*/ 226 h 246"/>
                <a:gd name="T30" fmla="*/ 44 w 372"/>
                <a:gd name="T31" fmla="*/ 227 h 246"/>
                <a:gd name="T32" fmla="*/ 22 w 372"/>
                <a:gd name="T33" fmla="*/ 244 h 246"/>
                <a:gd name="T34" fmla="*/ 16 w 372"/>
                <a:gd name="T35" fmla="*/ 246 h 246"/>
                <a:gd name="T36" fmla="*/ 372 w 372"/>
                <a:gd name="T37" fmla="*/ 44 h 246"/>
                <a:gd name="T38" fmla="*/ 372 w 372"/>
                <a:gd name="T39" fmla="*/ 44 h 246"/>
                <a:gd name="T40" fmla="*/ 372 w 372"/>
                <a:gd name="T41" fmla="*/ 44 h 246"/>
                <a:gd name="T42" fmla="*/ 372 w 372"/>
                <a:gd name="T43" fmla="*/ 4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2" h="246">
                  <a:moveTo>
                    <a:pt x="16" y="246"/>
                  </a:moveTo>
                  <a:cubicBezTo>
                    <a:pt x="10" y="246"/>
                    <a:pt x="5" y="243"/>
                    <a:pt x="0" y="238"/>
                  </a:cubicBezTo>
                  <a:cubicBezTo>
                    <a:pt x="43" y="185"/>
                    <a:pt x="88" y="104"/>
                    <a:pt x="110" y="66"/>
                  </a:cubicBezTo>
                  <a:cubicBezTo>
                    <a:pt x="144" y="10"/>
                    <a:pt x="241" y="0"/>
                    <a:pt x="265" y="0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90" y="0"/>
                    <a:pt x="372" y="44"/>
                    <a:pt x="372" y="44"/>
                  </a:cubicBezTo>
                  <a:lnTo>
                    <a:pt x="370" y="43"/>
                  </a:lnTo>
                  <a:lnTo>
                    <a:pt x="369" y="43"/>
                  </a:lnTo>
                  <a:cubicBezTo>
                    <a:pt x="356" y="42"/>
                    <a:pt x="313" y="37"/>
                    <a:pt x="277" y="37"/>
                  </a:cubicBezTo>
                  <a:cubicBezTo>
                    <a:pt x="270" y="37"/>
                    <a:pt x="263" y="37"/>
                    <a:pt x="257" y="37"/>
                  </a:cubicBezTo>
                  <a:cubicBezTo>
                    <a:pt x="218" y="40"/>
                    <a:pt x="177" y="62"/>
                    <a:pt x="140" y="105"/>
                  </a:cubicBezTo>
                  <a:cubicBezTo>
                    <a:pt x="139" y="107"/>
                    <a:pt x="137" y="109"/>
                    <a:pt x="136" y="111"/>
                  </a:cubicBezTo>
                  <a:cubicBezTo>
                    <a:pt x="133" y="114"/>
                    <a:pt x="131" y="117"/>
                    <a:pt x="128" y="121"/>
                  </a:cubicBezTo>
                  <a:cubicBezTo>
                    <a:pt x="124" y="126"/>
                    <a:pt x="120" y="131"/>
                    <a:pt x="116" y="137"/>
                  </a:cubicBezTo>
                  <a:cubicBezTo>
                    <a:pt x="91" y="171"/>
                    <a:pt x="65" y="205"/>
                    <a:pt x="45" y="226"/>
                  </a:cubicBezTo>
                  <a:cubicBezTo>
                    <a:pt x="45" y="226"/>
                    <a:pt x="44" y="227"/>
                    <a:pt x="44" y="227"/>
                  </a:cubicBezTo>
                  <a:cubicBezTo>
                    <a:pt x="36" y="235"/>
                    <a:pt x="28" y="242"/>
                    <a:pt x="22" y="244"/>
                  </a:cubicBezTo>
                  <a:cubicBezTo>
                    <a:pt x="20" y="245"/>
                    <a:pt x="18" y="246"/>
                    <a:pt x="16" y="246"/>
                  </a:cubicBezTo>
                  <a:moveTo>
                    <a:pt x="372" y="44"/>
                  </a:moveTo>
                  <a:lnTo>
                    <a:pt x="372" y="44"/>
                  </a:lnTo>
                  <a:lnTo>
                    <a:pt x="372" y="44"/>
                  </a:lnTo>
                  <a:lnTo>
                    <a:pt x="372" y="44"/>
                  </a:lnTo>
                  <a:close/>
                </a:path>
              </a:pathLst>
            </a:custGeom>
            <a:solidFill>
              <a:srgbClr val="F8B6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B0CB9979-72BE-462F-9254-A4364B528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-8101013" y="6445250"/>
              <a:ext cx="923925" cy="630238"/>
            </a:xfrm>
            <a:custGeom>
              <a:avLst/>
              <a:gdLst>
                <a:gd name="T0" fmla="*/ 605 w 1138"/>
                <a:gd name="T1" fmla="*/ 157 h 769"/>
                <a:gd name="T2" fmla="*/ 307 w 1138"/>
                <a:gd name="T3" fmla="*/ 306 h 769"/>
                <a:gd name="T4" fmla="*/ 0 w 1138"/>
                <a:gd name="T5" fmla="*/ 383 h 769"/>
                <a:gd name="T6" fmla="*/ 19 w 1138"/>
                <a:gd name="T7" fmla="*/ 703 h 769"/>
                <a:gd name="T8" fmla="*/ 707 w 1138"/>
                <a:gd name="T9" fmla="*/ 716 h 769"/>
                <a:gd name="T10" fmla="*/ 1092 w 1138"/>
                <a:gd name="T11" fmla="*/ 554 h 769"/>
                <a:gd name="T12" fmla="*/ 1027 w 1138"/>
                <a:gd name="T13" fmla="*/ 102 h 769"/>
                <a:gd name="T14" fmla="*/ 605 w 1138"/>
                <a:gd name="T15" fmla="*/ 157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38" h="769">
                  <a:moveTo>
                    <a:pt x="605" y="157"/>
                  </a:moveTo>
                  <a:cubicBezTo>
                    <a:pt x="605" y="157"/>
                    <a:pt x="480" y="254"/>
                    <a:pt x="307" y="306"/>
                  </a:cubicBezTo>
                  <a:cubicBezTo>
                    <a:pt x="117" y="364"/>
                    <a:pt x="0" y="383"/>
                    <a:pt x="0" y="383"/>
                  </a:cubicBezTo>
                  <a:cubicBezTo>
                    <a:pt x="0" y="383"/>
                    <a:pt x="14" y="539"/>
                    <a:pt x="19" y="703"/>
                  </a:cubicBezTo>
                  <a:cubicBezTo>
                    <a:pt x="19" y="703"/>
                    <a:pt x="435" y="769"/>
                    <a:pt x="707" y="716"/>
                  </a:cubicBezTo>
                  <a:cubicBezTo>
                    <a:pt x="978" y="663"/>
                    <a:pt x="1046" y="672"/>
                    <a:pt x="1092" y="554"/>
                  </a:cubicBezTo>
                  <a:cubicBezTo>
                    <a:pt x="1138" y="436"/>
                    <a:pt x="1062" y="204"/>
                    <a:pt x="1027" y="102"/>
                  </a:cubicBezTo>
                  <a:cubicBezTo>
                    <a:pt x="993" y="0"/>
                    <a:pt x="775" y="79"/>
                    <a:pt x="605" y="157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1944B05A-AD72-423D-B5A1-D347A2209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8140700" y="6738938"/>
              <a:ext cx="233363" cy="315913"/>
            </a:xfrm>
            <a:custGeom>
              <a:avLst/>
              <a:gdLst>
                <a:gd name="T0" fmla="*/ 0 w 287"/>
                <a:gd name="T1" fmla="*/ 23 h 384"/>
                <a:gd name="T2" fmla="*/ 55 w 287"/>
                <a:gd name="T3" fmla="*/ 297 h 384"/>
                <a:gd name="T4" fmla="*/ 33 w 287"/>
                <a:gd name="T5" fmla="*/ 382 h 384"/>
                <a:gd name="T6" fmla="*/ 261 w 287"/>
                <a:gd name="T7" fmla="*/ 375 h 384"/>
                <a:gd name="T8" fmla="*/ 251 w 287"/>
                <a:gd name="T9" fmla="*/ 121 h 384"/>
                <a:gd name="T10" fmla="*/ 215 w 287"/>
                <a:gd name="T11" fmla="*/ 0 h 384"/>
                <a:gd name="T12" fmla="*/ 0 w 287"/>
                <a:gd name="T13" fmla="*/ 23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7" h="384">
                  <a:moveTo>
                    <a:pt x="0" y="23"/>
                  </a:moveTo>
                  <a:cubicBezTo>
                    <a:pt x="45" y="82"/>
                    <a:pt x="44" y="173"/>
                    <a:pt x="55" y="297"/>
                  </a:cubicBezTo>
                  <a:cubicBezTo>
                    <a:pt x="62" y="384"/>
                    <a:pt x="33" y="382"/>
                    <a:pt x="33" y="382"/>
                  </a:cubicBezTo>
                  <a:lnTo>
                    <a:pt x="261" y="375"/>
                  </a:lnTo>
                  <a:cubicBezTo>
                    <a:pt x="261" y="375"/>
                    <a:pt x="287" y="243"/>
                    <a:pt x="251" y="121"/>
                  </a:cubicBezTo>
                  <a:lnTo>
                    <a:pt x="215" y="0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3321866" y="5552810"/>
            <a:ext cx="25803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Makers create their own account by registering with the required details</a:t>
            </a:r>
            <a:endParaRPr lang="en-IN" dirty="0"/>
          </a:p>
        </p:txBody>
      </p:sp>
      <p:sp>
        <p:nvSpPr>
          <p:cNvPr id="87" name="TextBox 86"/>
          <p:cNvSpPr txBox="1"/>
          <p:nvPr/>
        </p:nvSpPr>
        <p:spPr>
          <a:xfrm>
            <a:off x="8347246" y="5584309"/>
            <a:ext cx="33237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Requests are either accepted/ rejected by the maker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879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D4CDD1-D0AD-4FE9-B410-9379C9ABF2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28" t="6574" r="19552" b="13055"/>
          <a:stretch/>
        </p:blipFill>
        <p:spPr>
          <a:xfrm>
            <a:off x="3676213" y="2125639"/>
            <a:ext cx="4839574" cy="260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29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Screenshots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Create Table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313" y="1664024"/>
            <a:ext cx="9233375" cy="501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72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Screenshots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Maker Table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313" y="1712686"/>
            <a:ext cx="9233375" cy="514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30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Screenshots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Maker Search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313" y="1785258"/>
            <a:ext cx="923337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9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Screenshots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Form Editable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9"/>
          <a:stretch/>
        </p:blipFill>
        <p:spPr>
          <a:xfrm>
            <a:off x="812800" y="1611086"/>
            <a:ext cx="10653486" cy="506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68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Screenshots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Checker Table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1"/>
          <a:stretch/>
        </p:blipFill>
        <p:spPr>
          <a:xfrm>
            <a:off x="986971" y="1799771"/>
            <a:ext cx="10160000" cy="444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9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Screenshots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Checker Search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43" y="1988457"/>
            <a:ext cx="10218057" cy="420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32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0962"/>
            <a:ext cx="12192000" cy="808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cap="small" dirty="0" smtClean="0">
                <a:solidFill>
                  <a:srgbClr val="FFCC29"/>
                </a:solidFill>
                <a:latin typeface="Gill Sans MT" panose="020B0502020104020203" pitchFamily="34" charset="0"/>
              </a:rPr>
              <a:t>Screenshots</a:t>
            </a:r>
            <a:endParaRPr lang="en-IN" sz="3600" b="1" cap="small" dirty="0">
              <a:solidFill>
                <a:srgbClr val="FFCC29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967656"/>
            <a:ext cx="2578540" cy="3993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cap="small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Checker Actions</a:t>
            </a:r>
            <a:endParaRPr lang="en-IN" sz="1500" cap="small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7"/>
          <a:stretch/>
        </p:blipFill>
        <p:spPr>
          <a:xfrm>
            <a:off x="1204686" y="1596571"/>
            <a:ext cx="9550400" cy="507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7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170</Words>
  <Application>Microsoft Office PowerPoint</Application>
  <PresentationFormat>Widescreen</PresentationFormat>
  <Paragraphs>58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Gill Sans MT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38</cp:revision>
  <dcterms:created xsi:type="dcterms:W3CDTF">2019-02-15T10:16:56Z</dcterms:created>
  <dcterms:modified xsi:type="dcterms:W3CDTF">2019-03-14T18:23:27Z</dcterms:modified>
</cp:coreProperties>
</file>